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20" r:id="rId3"/>
    <p:sldMasterId id="2147483735" r:id="rId4"/>
    <p:sldMasterId id="2147483748" r:id="rId5"/>
    <p:sldMasterId id="2147483762" r:id="rId6"/>
    <p:sldMasterId id="2147483776" r:id="rId7"/>
    <p:sldMasterId id="2147483791" r:id="rId8"/>
    <p:sldMasterId id="2147483805" r:id="rId9"/>
    <p:sldMasterId id="2147483819" r:id="rId10"/>
    <p:sldMasterId id="2147483833" r:id="rId11"/>
    <p:sldMasterId id="2147483847" r:id="rId12"/>
  </p:sldMasterIdLst>
  <p:sldIdLst>
    <p:sldId id="323" r:id="rId13"/>
    <p:sldId id="487" r:id="rId14"/>
    <p:sldId id="741" r:id="rId15"/>
    <p:sldId id="740" r:id="rId16"/>
    <p:sldId id="739" r:id="rId17"/>
    <p:sldId id="738" r:id="rId18"/>
    <p:sldId id="261" r:id="rId19"/>
    <p:sldId id="375" r:id="rId20"/>
    <p:sldId id="262" r:id="rId21"/>
    <p:sldId id="488" r:id="rId22"/>
    <p:sldId id="263" r:id="rId23"/>
    <p:sldId id="742" r:id="rId24"/>
    <p:sldId id="321" r:id="rId25"/>
    <p:sldId id="489" r:id="rId26"/>
    <p:sldId id="322" r:id="rId27"/>
    <p:sldId id="271" r:id="rId28"/>
    <p:sldId id="272" r:id="rId29"/>
    <p:sldId id="273" r:id="rId30"/>
    <p:sldId id="274" r:id="rId31"/>
    <p:sldId id="275" r:id="rId32"/>
    <p:sldId id="276" r:id="rId33"/>
    <p:sldId id="377" r:id="rId34"/>
    <p:sldId id="279" r:id="rId35"/>
    <p:sldId id="490" r:id="rId36"/>
    <p:sldId id="278" r:id="rId37"/>
    <p:sldId id="491" r:id="rId38"/>
    <p:sldId id="743" r:id="rId39"/>
    <p:sldId id="744" r:id="rId40"/>
    <p:sldId id="745" r:id="rId41"/>
    <p:sldId id="354" r:id="rId42"/>
    <p:sldId id="749" r:id="rId43"/>
    <p:sldId id="748" r:id="rId44"/>
    <p:sldId id="747" r:id="rId45"/>
    <p:sldId id="746" r:id="rId46"/>
    <p:sldId id="368" r:id="rId47"/>
    <p:sldId id="287" r:id="rId48"/>
    <p:sldId id="492" r:id="rId49"/>
    <p:sldId id="386" r:id="rId50"/>
    <p:sldId id="289" r:id="rId51"/>
    <p:sldId id="379" r:id="rId52"/>
    <p:sldId id="376" r:id="rId53"/>
    <p:sldId id="291" r:id="rId54"/>
    <p:sldId id="292" r:id="rId55"/>
    <p:sldId id="293" r:id="rId56"/>
    <p:sldId id="371" r:id="rId57"/>
    <p:sldId id="294" r:id="rId58"/>
    <p:sldId id="298" r:id="rId59"/>
    <p:sldId id="503" r:id="rId60"/>
    <p:sldId id="369" r:id="rId61"/>
    <p:sldId id="372" r:id="rId62"/>
    <p:sldId id="295" r:id="rId63"/>
    <p:sldId id="296" r:id="rId64"/>
    <p:sldId id="505" r:id="rId65"/>
    <p:sldId id="297" r:id="rId66"/>
    <p:sldId id="506" r:id="rId67"/>
    <p:sldId id="373" r:id="rId68"/>
    <p:sldId id="754" r:id="rId69"/>
    <p:sldId id="753" r:id="rId70"/>
    <p:sldId id="752" r:id="rId71"/>
    <p:sldId id="751" r:id="rId72"/>
    <p:sldId id="385" r:id="rId73"/>
    <p:sldId id="758" r:id="rId74"/>
    <p:sldId id="757" r:id="rId75"/>
    <p:sldId id="756" r:id="rId76"/>
    <p:sldId id="755" r:id="rId77"/>
    <p:sldId id="310" r:id="rId78"/>
    <p:sldId id="761" r:id="rId79"/>
    <p:sldId id="760" r:id="rId80"/>
    <p:sldId id="759" r:id="rId81"/>
    <p:sldId id="762" r:id="rId82"/>
    <p:sldId id="324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00"/>
    <a:srgbClr val="006600"/>
    <a:srgbClr val="339933"/>
    <a:srgbClr val="003300"/>
    <a:srgbClr val="333300"/>
    <a:srgbClr val="66FF33"/>
    <a:srgbClr val="33CC33"/>
    <a:srgbClr val="008000"/>
    <a:srgbClr val="66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A8552-6DDC-42EC-942E-C99A84B7D025}" v="101" dt="2024-05-02T02:42:31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080A8552-6DDC-42EC-942E-C99A84B7D025}"/>
    <pc:docChg chg="undo custSel addSld delSld modSld delMainMaster modMainMaster">
      <pc:chgData name="Quakers Hill Parish" userId="654315b0-35d7-4124-99ab-33b305b33ffd" providerId="ADAL" clId="{080A8552-6DDC-42EC-942E-C99A84B7D025}" dt="2024-05-02T02:27:33.653" v="347"/>
      <pc:docMkLst>
        <pc:docMk/>
      </pc:docMkLst>
      <pc:sldChg chg="modSp del mod">
        <pc:chgData name="Quakers Hill Parish" userId="654315b0-35d7-4124-99ab-33b305b33ffd" providerId="ADAL" clId="{080A8552-6DDC-42EC-942E-C99A84B7D025}" dt="2024-05-02T01:50:57.744" v="283" actId="47"/>
        <pc:sldMkLst>
          <pc:docMk/>
          <pc:sldMk cId="119157939" sldId="257"/>
        </pc:sldMkLst>
        <pc:spChg chg="mod">
          <ac:chgData name="Quakers Hill Parish" userId="654315b0-35d7-4124-99ab-33b305b33ffd" providerId="ADAL" clId="{080A8552-6DDC-42EC-942E-C99A84B7D025}" dt="2024-01-18T00:51:35.088" v="26" actId="207"/>
          <ac:spMkLst>
            <pc:docMk/>
            <pc:sldMk cId="119157939" sldId="25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1:38.792" v="28" actId="207"/>
          <ac:spMkLst>
            <pc:docMk/>
            <pc:sldMk cId="119157939" sldId="25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1:45.669" v="30" actId="14100"/>
          <ac:spMkLst>
            <pc:docMk/>
            <pc:sldMk cId="119157939" sldId="25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1:37.998" v="287" actId="47"/>
        <pc:sldMkLst>
          <pc:docMk/>
          <pc:sldMk cId="1561660390" sldId="261"/>
        </pc:sldMkLst>
        <pc:spChg chg="mod">
          <ac:chgData name="Quakers Hill Parish" userId="654315b0-35d7-4124-99ab-33b305b33ffd" providerId="ADAL" clId="{080A8552-6DDC-42EC-942E-C99A84B7D025}" dt="2024-01-18T00:53:07.558" v="50" actId="207"/>
          <ac:spMkLst>
            <pc:docMk/>
            <pc:sldMk cId="1561660390" sldId="26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3:05.079" v="49" actId="207"/>
          <ac:spMkLst>
            <pc:docMk/>
            <pc:sldMk cId="1561660390" sldId="261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1:46.895" v="288" actId="47"/>
        <pc:sldMkLst>
          <pc:docMk/>
          <pc:sldMk cId="3937607769" sldId="262"/>
        </pc:sldMkLst>
        <pc:spChg chg="mod">
          <ac:chgData name="Quakers Hill Parish" userId="654315b0-35d7-4124-99ab-33b305b33ffd" providerId="ADAL" clId="{080A8552-6DDC-42EC-942E-C99A84B7D025}" dt="2024-01-18T00:54:32.432" v="56" actId="207"/>
          <ac:spMkLst>
            <pc:docMk/>
            <pc:sldMk cId="3937607769" sldId="26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4:29.675" v="55" actId="207"/>
          <ac:spMkLst>
            <pc:docMk/>
            <pc:sldMk cId="3937607769" sldId="262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1:47.195" v="289" actId="47"/>
        <pc:sldMkLst>
          <pc:docMk/>
          <pc:sldMk cId="3544767924" sldId="263"/>
        </pc:sldMkLst>
        <pc:spChg chg="mod">
          <ac:chgData name="Quakers Hill Parish" userId="654315b0-35d7-4124-99ab-33b305b33ffd" providerId="ADAL" clId="{080A8552-6DDC-42EC-942E-C99A84B7D025}" dt="2024-01-18T00:54:39.886" v="57" actId="207"/>
          <ac:spMkLst>
            <pc:docMk/>
            <pc:sldMk cId="3544767924" sldId="26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4:42.169" v="58" actId="207"/>
          <ac:spMkLst>
            <pc:docMk/>
            <pc:sldMk cId="3544767924" sldId="263"/>
            <ac:spMk id="3" creationId="{00000000-0000-0000-0000-000000000000}"/>
          </ac:spMkLst>
        </pc:spChg>
      </pc:sldChg>
      <pc:sldChg chg="modSp mod setBg">
        <pc:chgData name="Quakers Hill Parish" userId="654315b0-35d7-4124-99ab-33b305b33ffd" providerId="ADAL" clId="{080A8552-6DDC-42EC-942E-C99A84B7D025}" dt="2024-05-02T01:52:55.148" v="295"/>
        <pc:sldMkLst>
          <pc:docMk/>
          <pc:sldMk cId="2575721258" sldId="271"/>
        </pc:sldMkLst>
        <pc:spChg chg="mod">
          <ac:chgData name="Quakers Hill Parish" userId="654315b0-35d7-4124-99ab-33b305b33ffd" providerId="ADAL" clId="{080A8552-6DDC-42EC-942E-C99A84B7D025}" dt="2024-05-02T01:52:51.659" v="294" actId="207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080A8552-6DDC-42EC-942E-C99A84B7D025}" dt="2024-05-02T01:53:05.647" v="297"/>
        <pc:sldMkLst>
          <pc:docMk/>
          <pc:sldMk cId="3534440998" sldId="272"/>
        </pc:sldMkLst>
        <pc:spChg chg="mod">
          <ac:chgData name="Quakers Hill Parish" userId="654315b0-35d7-4124-99ab-33b305b33ffd" providerId="ADAL" clId="{080A8552-6DDC-42EC-942E-C99A84B7D025}" dt="2024-05-02T01:53:02.061" v="296" actId="207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080A8552-6DDC-42EC-942E-C99A84B7D025}" dt="2024-05-02T01:53:44.844" v="300"/>
        <pc:sldMkLst>
          <pc:docMk/>
          <pc:sldMk cId="269181385" sldId="273"/>
        </pc:sldMkLst>
        <pc:spChg chg="mod">
          <ac:chgData name="Quakers Hill Parish" userId="654315b0-35d7-4124-99ab-33b305b33ffd" providerId="ADAL" clId="{080A8552-6DDC-42EC-942E-C99A84B7D025}" dt="2024-05-02T01:53:41.855" v="299" actId="255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080A8552-6DDC-42EC-942E-C99A84B7D025}" dt="2024-05-02T01:54:13.708" v="306"/>
        <pc:sldMkLst>
          <pc:docMk/>
          <pc:sldMk cId="3122992743" sldId="274"/>
        </pc:sldMkLst>
        <pc:spChg chg="mod">
          <ac:chgData name="Quakers Hill Parish" userId="654315b0-35d7-4124-99ab-33b305b33ffd" providerId="ADAL" clId="{080A8552-6DDC-42EC-942E-C99A84B7D025}" dt="2024-05-02T01:54:09.686" v="305" actId="207"/>
          <ac:spMkLst>
            <pc:docMk/>
            <pc:sldMk cId="3122992743" sldId="274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4:24.761" v="307" actId="47"/>
        <pc:sldMkLst>
          <pc:docMk/>
          <pc:sldMk cId="2568170628" sldId="275"/>
        </pc:sldMkLst>
        <pc:spChg chg="mod">
          <ac:chgData name="Quakers Hill Parish" userId="654315b0-35d7-4124-99ab-33b305b33ffd" providerId="ADAL" clId="{080A8552-6DDC-42EC-942E-C99A84B7D025}" dt="2024-01-18T01:50:49.106" v="93" actId="207"/>
          <ac:spMkLst>
            <pc:docMk/>
            <pc:sldMk cId="2568170628" sldId="275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080A8552-6DDC-42EC-942E-C99A84B7D025}" dt="2024-05-02T01:54:46.606" v="310"/>
        <pc:sldMkLst>
          <pc:docMk/>
          <pc:sldMk cId="838244830" sldId="276"/>
        </pc:sldMkLst>
        <pc:spChg chg="mod">
          <ac:chgData name="Quakers Hill Parish" userId="654315b0-35d7-4124-99ab-33b305b33ffd" providerId="ADAL" clId="{080A8552-6DDC-42EC-942E-C99A84B7D025}" dt="2024-05-02T01:54:43.409" v="309" actId="207"/>
          <ac:spMkLst>
            <pc:docMk/>
            <pc:sldMk cId="838244830" sldId="276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8:36.762" v="311" actId="47"/>
        <pc:sldMkLst>
          <pc:docMk/>
          <pc:sldMk cId="2556344889" sldId="278"/>
        </pc:sldMkLst>
        <pc:spChg chg="mod">
          <ac:chgData name="Quakers Hill Parish" userId="654315b0-35d7-4124-99ab-33b305b33ffd" providerId="ADAL" clId="{080A8552-6DDC-42EC-942E-C99A84B7D025}" dt="2024-01-18T01:52:11.527" v="99" actId="207"/>
          <ac:spMkLst>
            <pc:docMk/>
            <pc:sldMk cId="2556344889" sldId="27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2:14.277" v="100" actId="207"/>
          <ac:spMkLst>
            <pc:docMk/>
            <pc:sldMk cId="2556344889" sldId="278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8:37.753" v="312" actId="47"/>
        <pc:sldMkLst>
          <pc:docMk/>
          <pc:sldMk cId="3916099627" sldId="279"/>
        </pc:sldMkLst>
        <pc:spChg chg="mod">
          <ac:chgData name="Quakers Hill Parish" userId="654315b0-35d7-4124-99ab-33b305b33ffd" providerId="ADAL" clId="{080A8552-6DDC-42EC-942E-C99A84B7D025}" dt="2024-01-18T01:52:18.613" v="101" actId="207"/>
          <ac:spMkLst>
            <pc:docMk/>
            <pc:sldMk cId="3916099627" sldId="27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2:22.801" v="102" actId="207"/>
          <ac:spMkLst>
            <pc:docMk/>
            <pc:sldMk cId="3916099627" sldId="279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8:39.240" v="313" actId="47"/>
        <pc:sldMkLst>
          <pc:docMk/>
          <pc:sldMk cId="2851375833" sldId="280"/>
        </pc:sldMkLst>
        <pc:spChg chg="mod">
          <ac:chgData name="Quakers Hill Parish" userId="654315b0-35d7-4124-99ab-33b305b33ffd" providerId="ADAL" clId="{080A8552-6DDC-42EC-942E-C99A84B7D025}" dt="2024-01-18T01:52:38.587" v="106" actId="403"/>
          <ac:spMkLst>
            <pc:docMk/>
            <pc:sldMk cId="2851375833" sldId="280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3:33.377" v="320" actId="47"/>
        <pc:sldMkLst>
          <pc:docMk/>
          <pc:sldMk cId="948606547" sldId="287"/>
        </pc:sldMkLst>
        <pc:spChg chg="mod">
          <ac:chgData name="Quakers Hill Parish" userId="654315b0-35d7-4124-99ab-33b305b33ffd" providerId="ADAL" clId="{080A8552-6DDC-42EC-942E-C99A84B7D025}" dt="2024-01-18T01:57:17.272" v="138" actId="207"/>
          <ac:spMkLst>
            <pc:docMk/>
            <pc:sldMk cId="948606547" sldId="28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7:13.221" v="137" actId="207"/>
          <ac:spMkLst>
            <pc:docMk/>
            <pc:sldMk cId="948606547" sldId="28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3:53.688" v="321" actId="47"/>
        <pc:sldMkLst>
          <pc:docMk/>
          <pc:sldMk cId="3878650883" sldId="289"/>
        </pc:sldMkLst>
        <pc:spChg chg="mod">
          <ac:chgData name="Quakers Hill Parish" userId="654315b0-35d7-4124-99ab-33b305b33ffd" providerId="ADAL" clId="{080A8552-6DDC-42EC-942E-C99A84B7D025}" dt="2024-01-18T01:57:22.063" v="139" actId="207"/>
          <ac:spMkLst>
            <pc:docMk/>
            <pc:sldMk cId="3878650883" sldId="28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7:24.582" v="140" actId="207"/>
          <ac:spMkLst>
            <pc:docMk/>
            <pc:sldMk cId="3878650883" sldId="28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7:29.648" v="141" actId="207"/>
          <ac:spMkLst>
            <pc:docMk/>
            <pc:sldMk cId="3878650883" sldId="289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4:04.771" v="322" actId="47"/>
        <pc:sldMkLst>
          <pc:docMk/>
          <pc:sldMk cId="667561288" sldId="291"/>
        </pc:sldMkLst>
        <pc:spChg chg="mod">
          <ac:chgData name="Quakers Hill Parish" userId="654315b0-35d7-4124-99ab-33b305b33ffd" providerId="ADAL" clId="{080A8552-6DDC-42EC-942E-C99A84B7D025}" dt="2024-01-18T01:57:40.449" v="143" actId="207"/>
          <ac:spMkLst>
            <pc:docMk/>
            <pc:sldMk cId="667561288" sldId="29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7:46.855" v="144" actId="207"/>
          <ac:spMkLst>
            <pc:docMk/>
            <pc:sldMk cId="667561288" sldId="29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8:05.459" v="145" actId="207"/>
          <ac:spMkLst>
            <pc:docMk/>
            <pc:sldMk cId="667561288" sldId="291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4:05.259" v="323" actId="47"/>
        <pc:sldMkLst>
          <pc:docMk/>
          <pc:sldMk cId="3939271558" sldId="292"/>
        </pc:sldMkLst>
        <pc:spChg chg="mod">
          <ac:chgData name="Quakers Hill Parish" userId="654315b0-35d7-4124-99ab-33b305b33ffd" providerId="ADAL" clId="{080A8552-6DDC-42EC-942E-C99A84B7D025}" dt="2024-01-18T01:58:11.128" v="146" actId="207"/>
          <ac:spMkLst>
            <pc:docMk/>
            <pc:sldMk cId="3939271558" sldId="29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8:13.283" v="147" actId="207"/>
          <ac:spMkLst>
            <pc:docMk/>
            <pc:sldMk cId="3939271558" sldId="29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8:24.047" v="148" actId="207"/>
          <ac:spMkLst>
            <pc:docMk/>
            <pc:sldMk cId="3939271558" sldId="292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4:05.685" v="324" actId="47"/>
        <pc:sldMkLst>
          <pc:docMk/>
          <pc:sldMk cId="3582638356" sldId="293"/>
        </pc:sldMkLst>
        <pc:spChg chg="mod">
          <ac:chgData name="Quakers Hill Parish" userId="654315b0-35d7-4124-99ab-33b305b33ffd" providerId="ADAL" clId="{080A8552-6DDC-42EC-942E-C99A84B7D025}" dt="2024-01-18T01:59:08.273" v="151" actId="207"/>
          <ac:spMkLst>
            <pc:docMk/>
            <pc:sldMk cId="3582638356" sldId="29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9:10.766" v="152" actId="207"/>
          <ac:spMkLst>
            <pc:docMk/>
            <pc:sldMk cId="3582638356" sldId="29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9:13.224" v="153" actId="207"/>
          <ac:spMkLst>
            <pc:docMk/>
            <pc:sldMk cId="3582638356" sldId="29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4:30.152" v="325" actId="47"/>
        <pc:sldMkLst>
          <pc:docMk/>
          <pc:sldMk cId="413102633" sldId="294"/>
        </pc:sldMkLst>
        <pc:spChg chg="mod">
          <ac:chgData name="Quakers Hill Parish" userId="654315b0-35d7-4124-99ab-33b305b33ffd" providerId="ADAL" clId="{080A8552-6DDC-42EC-942E-C99A84B7D025}" dt="2024-01-18T02:00:28.117" v="164" actId="14100"/>
          <ac:spMkLst>
            <pc:docMk/>
            <pc:sldMk cId="413102633" sldId="29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9:36.911" v="157" actId="207"/>
          <ac:spMkLst>
            <pc:docMk/>
            <pc:sldMk cId="413102633" sldId="294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5:08.476" v="328" actId="47"/>
        <pc:sldMkLst>
          <pc:docMk/>
          <pc:sldMk cId="272939499" sldId="295"/>
        </pc:sldMkLst>
        <pc:spChg chg="mod">
          <ac:chgData name="Quakers Hill Parish" userId="654315b0-35d7-4124-99ab-33b305b33ffd" providerId="ADAL" clId="{080A8552-6DDC-42EC-942E-C99A84B7D025}" dt="2024-01-18T02:01:33.579" v="172" actId="207"/>
          <ac:spMkLst>
            <pc:docMk/>
            <pc:sldMk cId="272939499" sldId="29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03:34.182" v="176" actId="113"/>
          <ac:spMkLst>
            <pc:docMk/>
            <pc:sldMk cId="272939499" sldId="295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5:08.870" v="329" actId="47"/>
        <pc:sldMkLst>
          <pc:docMk/>
          <pc:sldMk cId="430516852" sldId="296"/>
        </pc:sldMkLst>
        <pc:spChg chg="mod">
          <ac:chgData name="Quakers Hill Parish" userId="654315b0-35d7-4124-99ab-33b305b33ffd" providerId="ADAL" clId="{080A8552-6DDC-42EC-942E-C99A84B7D025}" dt="2024-01-18T02:03:43.887" v="177" actId="207"/>
          <ac:spMkLst>
            <pc:docMk/>
            <pc:sldMk cId="430516852" sldId="29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03:46.237" v="178" actId="207"/>
          <ac:spMkLst>
            <pc:docMk/>
            <pc:sldMk cId="430516852" sldId="29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03:48.902" v="179" actId="207"/>
          <ac:spMkLst>
            <pc:docMk/>
            <pc:sldMk cId="430516852" sldId="29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5:09.802" v="330" actId="47"/>
        <pc:sldMkLst>
          <pc:docMk/>
          <pc:sldMk cId="4163878842" sldId="297"/>
        </pc:sldMkLst>
        <pc:spChg chg="mod">
          <ac:chgData name="Quakers Hill Parish" userId="654315b0-35d7-4124-99ab-33b305b33ffd" providerId="ADAL" clId="{080A8552-6DDC-42EC-942E-C99A84B7D025}" dt="2024-01-18T02:03:52.603" v="180" actId="207"/>
          <ac:spMkLst>
            <pc:docMk/>
            <pc:sldMk cId="4163878842" sldId="29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03:54.726" v="181" actId="207"/>
          <ac:spMkLst>
            <pc:docMk/>
            <pc:sldMk cId="4163878842" sldId="297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4:30.653" v="326" actId="47"/>
        <pc:sldMkLst>
          <pc:docMk/>
          <pc:sldMk cId="2940456509" sldId="298"/>
        </pc:sldMkLst>
        <pc:spChg chg="mod">
          <ac:chgData name="Quakers Hill Parish" userId="654315b0-35d7-4124-99ab-33b305b33ffd" providerId="ADAL" clId="{080A8552-6DDC-42EC-942E-C99A84B7D025}" dt="2024-01-18T01:59:42.078" v="158" actId="207"/>
          <ac:spMkLst>
            <pc:docMk/>
            <pc:sldMk cId="2940456509" sldId="29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00:02.926" v="162" actId="113"/>
          <ac:spMkLst>
            <pc:docMk/>
            <pc:sldMk cId="2940456509" sldId="298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6:56.537" v="339" actId="47"/>
        <pc:sldMkLst>
          <pc:docMk/>
          <pc:sldMk cId="1092170236" sldId="310"/>
        </pc:sldMkLst>
        <pc:spChg chg="mod">
          <ac:chgData name="Quakers Hill Parish" userId="654315b0-35d7-4124-99ab-33b305b33ffd" providerId="ADAL" clId="{080A8552-6DDC-42EC-942E-C99A84B7D025}" dt="2024-01-18T02:18:15.159" v="277" actId="207"/>
          <ac:spMkLst>
            <pc:docMk/>
            <pc:sldMk cId="1092170236" sldId="31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8:12.443" v="276" actId="207"/>
          <ac:spMkLst>
            <pc:docMk/>
            <pc:sldMk cId="1092170236" sldId="310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080A8552-6DDC-42EC-942E-C99A84B7D025}" dt="2024-01-18T00:56:25.558" v="81" actId="47"/>
        <pc:sldMkLst>
          <pc:docMk/>
          <pc:sldMk cId="1573999321" sldId="316"/>
        </pc:sldMkLst>
      </pc:sldChg>
      <pc:sldChg chg="modSp del mod">
        <pc:chgData name="Quakers Hill Parish" userId="654315b0-35d7-4124-99ab-33b305b33ffd" providerId="ADAL" clId="{080A8552-6DDC-42EC-942E-C99A84B7D025}" dt="2024-05-02T01:51:48.092" v="291" actId="47"/>
        <pc:sldMkLst>
          <pc:docMk/>
          <pc:sldMk cId="500758453" sldId="321"/>
        </pc:sldMkLst>
        <pc:spChg chg="mod">
          <ac:chgData name="Quakers Hill Parish" userId="654315b0-35d7-4124-99ab-33b305b33ffd" providerId="ADAL" clId="{080A8552-6DDC-42EC-942E-C99A84B7D025}" dt="2024-01-18T00:56:11.356" v="77" actId="207"/>
          <ac:spMkLst>
            <pc:docMk/>
            <pc:sldMk cId="500758453" sldId="32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6:13.966" v="78" actId="207"/>
          <ac:spMkLst>
            <pc:docMk/>
            <pc:sldMk cId="500758453" sldId="321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1:49.256" v="292" actId="47"/>
        <pc:sldMkLst>
          <pc:docMk/>
          <pc:sldMk cId="3802545817" sldId="322"/>
        </pc:sldMkLst>
        <pc:spChg chg="mod">
          <ac:chgData name="Quakers Hill Parish" userId="654315b0-35d7-4124-99ab-33b305b33ffd" providerId="ADAL" clId="{080A8552-6DDC-42EC-942E-C99A84B7D025}" dt="2024-01-18T00:56:22.282" v="80" actId="207"/>
          <ac:spMkLst>
            <pc:docMk/>
            <pc:sldMk cId="3802545817" sldId="32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6:19.605" v="79" actId="207"/>
          <ac:spMkLst>
            <pc:docMk/>
            <pc:sldMk cId="3802545817" sldId="322"/>
            <ac:spMk id="3" creationId="{00000000-0000-0000-0000-000000000000}"/>
          </ac:spMkLst>
        </pc:spChg>
      </pc:sldChg>
      <pc:sldChg chg="modSp mod setBg">
        <pc:chgData name="Quakers Hill Parish" userId="654315b0-35d7-4124-99ab-33b305b33ffd" providerId="ADAL" clId="{080A8552-6DDC-42EC-942E-C99A84B7D025}" dt="2024-05-02T01:50:41.726" v="282"/>
        <pc:sldMkLst>
          <pc:docMk/>
          <pc:sldMk cId="0" sldId="323"/>
        </pc:sldMkLst>
        <pc:spChg chg="mod">
          <ac:chgData name="Quakers Hill Parish" userId="654315b0-35d7-4124-99ab-33b305b33ffd" providerId="ADAL" clId="{080A8552-6DDC-42EC-942E-C99A84B7D025}" dt="2024-05-02T01:50:26.003" v="279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5-02T01:50:28.978" v="280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5-02T01:50:32.919" v="281" actId="207"/>
          <ac:spMkLst>
            <pc:docMk/>
            <pc:sldMk cId="0" sldId="323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080A8552-6DDC-42EC-942E-C99A84B7D025}" dt="2024-05-02T02:27:33.653" v="347"/>
        <pc:sldMkLst>
          <pc:docMk/>
          <pc:sldMk cId="3788471671" sldId="324"/>
        </pc:sldMkLst>
        <pc:spChg chg="mod">
          <ac:chgData name="Quakers Hill Parish" userId="654315b0-35d7-4124-99ab-33b305b33ffd" providerId="ADAL" clId="{080A8552-6DDC-42EC-942E-C99A84B7D025}" dt="2024-05-02T02:27:27.588" v="345" actId="207"/>
          <ac:spMkLst>
            <pc:docMk/>
            <pc:sldMk cId="3788471671" sldId="32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5-02T02:27:30.829" v="346" actId="207"/>
          <ac:spMkLst>
            <pc:docMk/>
            <pc:sldMk cId="3788471671" sldId="324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0:58.044" v="284" actId="47"/>
        <pc:sldMkLst>
          <pc:docMk/>
          <pc:sldMk cId="2454049620" sldId="325"/>
        </pc:sldMkLst>
        <pc:spChg chg="mod">
          <ac:chgData name="Quakers Hill Parish" userId="654315b0-35d7-4124-99ab-33b305b33ffd" providerId="ADAL" clId="{080A8552-6DDC-42EC-942E-C99A84B7D025}" dt="2024-01-18T00:51:54.815" v="32" actId="207"/>
          <ac:spMkLst>
            <pc:docMk/>
            <pc:sldMk cId="2454049620" sldId="32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1:59.518" v="34" actId="207"/>
          <ac:spMkLst>
            <pc:docMk/>
            <pc:sldMk cId="2454049620" sldId="32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2:18.947" v="36" actId="207"/>
          <ac:spMkLst>
            <pc:docMk/>
            <pc:sldMk cId="2454049620" sldId="325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0:58.405" v="285" actId="47"/>
        <pc:sldMkLst>
          <pc:docMk/>
          <pc:sldMk cId="2454049620" sldId="326"/>
        </pc:sldMkLst>
        <pc:spChg chg="mod">
          <ac:chgData name="Quakers Hill Parish" userId="654315b0-35d7-4124-99ab-33b305b33ffd" providerId="ADAL" clId="{080A8552-6DDC-42EC-942E-C99A84B7D025}" dt="2024-01-18T00:52:26.583" v="38" actId="207"/>
          <ac:spMkLst>
            <pc:docMk/>
            <pc:sldMk cId="2454049620" sldId="32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2:30.766" v="40" actId="207"/>
          <ac:spMkLst>
            <pc:docMk/>
            <pc:sldMk cId="2454049620" sldId="32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2:34.747" v="42" actId="207"/>
          <ac:spMkLst>
            <pc:docMk/>
            <pc:sldMk cId="2454049620" sldId="32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0:59.778" v="286" actId="47"/>
        <pc:sldMkLst>
          <pc:docMk/>
          <pc:sldMk cId="2454049620" sldId="327"/>
        </pc:sldMkLst>
        <pc:spChg chg="mod">
          <ac:chgData name="Quakers Hill Parish" userId="654315b0-35d7-4124-99ab-33b305b33ffd" providerId="ADAL" clId="{080A8552-6DDC-42EC-942E-C99A84B7D025}" dt="2024-01-18T00:52:47.432" v="44" actId="207"/>
          <ac:spMkLst>
            <pc:docMk/>
            <pc:sldMk cId="2454049620" sldId="32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2:51.144" v="46" actId="207"/>
          <ac:spMkLst>
            <pc:docMk/>
            <pc:sldMk cId="2454049620" sldId="32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2:57.697" v="48" actId="207"/>
          <ac:spMkLst>
            <pc:docMk/>
            <pc:sldMk cId="2454049620" sldId="32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3:14.745" v="316" actId="47"/>
        <pc:sldMkLst>
          <pc:docMk/>
          <pc:sldMk cId="2454049620" sldId="328"/>
        </pc:sldMkLst>
        <pc:spChg chg="mod">
          <ac:chgData name="Quakers Hill Parish" userId="654315b0-35d7-4124-99ab-33b305b33ffd" providerId="ADAL" clId="{080A8552-6DDC-42EC-942E-C99A84B7D025}" dt="2024-01-18T01:54:46.876" v="112" actId="207"/>
          <ac:spMkLst>
            <pc:docMk/>
            <pc:sldMk cId="2454049620" sldId="32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4:50.897" v="114" actId="207"/>
          <ac:spMkLst>
            <pc:docMk/>
            <pc:sldMk cId="2454049620" sldId="32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4:57.815" v="116" actId="14100"/>
          <ac:spMkLst>
            <pc:docMk/>
            <pc:sldMk cId="2454049620" sldId="328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3:15.059" v="317" actId="47"/>
        <pc:sldMkLst>
          <pc:docMk/>
          <pc:sldMk cId="2454049620" sldId="329"/>
        </pc:sldMkLst>
        <pc:spChg chg="mod">
          <ac:chgData name="Quakers Hill Parish" userId="654315b0-35d7-4124-99ab-33b305b33ffd" providerId="ADAL" clId="{080A8552-6DDC-42EC-942E-C99A84B7D025}" dt="2024-01-18T01:55:14.018" v="118" actId="207"/>
          <ac:spMkLst>
            <pc:docMk/>
            <pc:sldMk cId="2454049620" sldId="32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5:17.738" v="120" actId="207"/>
          <ac:spMkLst>
            <pc:docMk/>
            <pc:sldMk cId="2454049620" sldId="32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5:23.420" v="122" actId="207"/>
          <ac:spMkLst>
            <pc:docMk/>
            <pc:sldMk cId="2454049620" sldId="329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3:15.389" v="318" actId="47"/>
        <pc:sldMkLst>
          <pc:docMk/>
          <pc:sldMk cId="2454049620" sldId="330"/>
        </pc:sldMkLst>
        <pc:spChg chg="mod">
          <ac:chgData name="Quakers Hill Parish" userId="654315b0-35d7-4124-99ab-33b305b33ffd" providerId="ADAL" clId="{080A8552-6DDC-42EC-942E-C99A84B7D025}" dt="2024-01-18T01:56:11.348" v="124" actId="207"/>
          <ac:spMkLst>
            <pc:docMk/>
            <pc:sldMk cId="2454049620" sldId="33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6:14.830" v="126" actId="207"/>
          <ac:spMkLst>
            <pc:docMk/>
            <pc:sldMk cId="2454049620" sldId="33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6:19.384" v="128" actId="207"/>
          <ac:spMkLst>
            <pc:docMk/>
            <pc:sldMk cId="2454049620" sldId="330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3:15.940" v="319" actId="47"/>
        <pc:sldMkLst>
          <pc:docMk/>
          <pc:sldMk cId="2454049620" sldId="331"/>
        </pc:sldMkLst>
        <pc:spChg chg="mod">
          <ac:chgData name="Quakers Hill Parish" userId="654315b0-35d7-4124-99ab-33b305b33ffd" providerId="ADAL" clId="{080A8552-6DDC-42EC-942E-C99A84B7D025}" dt="2024-01-18T01:56:46.902" v="130" actId="207"/>
          <ac:spMkLst>
            <pc:docMk/>
            <pc:sldMk cId="2454049620" sldId="33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6:50.544" v="132" actId="207"/>
          <ac:spMkLst>
            <pc:docMk/>
            <pc:sldMk cId="2454049620" sldId="33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1:56:55.223" v="134" actId="207"/>
          <ac:spMkLst>
            <pc:docMk/>
            <pc:sldMk cId="2454049620" sldId="331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6:27.960" v="331" actId="47"/>
        <pc:sldMkLst>
          <pc:docMk/>
          <pc:sldMk cId="2454049620" sldId="332"/>
        </pc:sldMkLst>
        <pc:spChg chg="mod">
          <ac:chgData name="Quakers Hill Parish" userId="654315b0-35d7-4124-99ab-33b305b33ffd" providerId="ADAL" clId="{080A8552-6DDC-42EC-942E-C99A84B7D025}" dt="2024-01-18T02:04:38.926" v="192" actId="207"/>
          <ac:spMkLst>
            <pc:docMk/>
            <pc:sldMk cId="2454049620" sldId="33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04:37.225" v="191" actId="207"/>
          <ac:spMkLst>
            <pc:docMk/>
            <pc:sldMk cId="2454049620" sldId="33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04:45.097" v="194" actId="14100"/>
          <ac:spMkLst>
            <pc:docMk/>
            <pc:sldMk cId="2454049620" sldId="332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6:28.357" v="332" actId="47"/>
        <pc:sldMkLst>
          <pc:docMk/>
          <pc:sldMk cId="2454049620" sldId="333"/>
        </pc:sldMkLst>
        <pc:spChg chg="mod">
          <ac:chgData name="Quakers Hill Parish" userId="654315b0-35d7-4124-99ab-33b305b33ffd" providerId="ADAL" clId="{080A8552-6DDC-42EC-942E-C99A84B7D025}" dt="2024-01-18T02:04:52.033" v="196" actId="207"/>
          <ac:spMkLst>
            <pc:docMk/>
            <pc:sldMk cId="2454049620" sldId="33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04:55.674" v="198" actId="207"/>
          <ac:spMkLst>
            <pc:docMk/>
            <pc:sldMk cId="2454049620" sldId="33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05:00.606" v="200" actId="207"/>
          <ac:spMkLst>
            <pc:docMk/>
            <pc:sldMk cId="2454049620" sldId="33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6:29.064" v="333" actId="47"/>
        <pc:sldMkLst>
          <pc:docMk/>
          <pc:sldMk cId="2454049620" sldId="334"/>
        </pc:sldMkLst>
        <pc:spChg chg="mod">
          <ac:chgData name="Quakers Hill Parish" userId="654315b0-35d7-4124-99ab-33b305b33ffd" providerId="ADAL" clId="{080A8552-6DDC-42EC-942E-C99A84B7D025}" dt="2024-01-18T02:05:07.918" v="202" actId="207"/>
          <ac:spMkLst>
            <pc:docMk/>
            <pc:sldMk cId="2454049620" sldId="33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4:37.311" v="204" actId="207"/>
          <ac:spMkLst>
            <pc:docMk/>
            <pc:sldMk cId="2454049620" sldId="33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4:41.907" v="206" actId="207"/>
          <ac:spMkLst>
            <pc:docMk/>
            <pc:sldMk cId="2454049620" sldId="334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6:29.632" v="334" actId="47"/>
        <pc:sldMkLst>
          <pc:docMk/>
          <pc:sldMk cId="2454049620" sldId="335"/>
        </pc:sldMkLst>
        <pc:spChg chg="mod">
          <ac:chgData name="Quakers Hill Parish" userId="654315b0-35d7-4124-99ab-33b305b33ffd" providerId="ADAL" clId="{080A8552-6DDC-42EC-942E-C99A84B7D025}" dt="2024-01-18T02:14:56.452" v="208" actId="207"/>
          <ac:spMkLst>
            <pc:docMk/>
            <pc:sldMk cId="2454049620" sldId="33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4:59.805" v="210" actId="207"/>
          <ac:spMkLst>
            <pc:docMk/>
            <pc:sldMk cId="2454049620" sldId="33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5:03.248" v="212" actId="207"/>
          <ac:spMkLst>
            <pc:docMk/>
            <pc:sldMk cId="2454049620" sldId="335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6:40.568" v="335" actId="47"/>
        <pc:sldMkLst>
          <pc:docMk/>
          <pc:sldMk cId="2454049620" sldId="336"/>
        </pc:sldMkLst>
        <pc:spChg chg="mod">
          <ac:chgData name="Quakers Hill Parish" userId="654315b0-35d7-4124-99ab-33b305b33ffd" providerId="ADAL" clId="{080A8552-6DDC-42EC-942E-C99A84B7D025}" dt="2024-01-18T02:15:24.047" v="215" actId="207"/>
          <ac:spMkLst>
            <pc:docMk/>
            <pc:sldMk cId="2454049620" sldId="33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5:27.988" v="217" actId="207"/>
          <ac:spMkLst>
            <pc:docMk/>
            <pc:sldMk cId="2454049620" sldId="33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5:31.906" v="219" actId="207"/>
          <ac:spMkLst>
            <pc:docMk/>
            <pc:sldMk cId="2454049620" sldId="33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6:40.804" v="336" actId="47"/>
        <pc:sldMkLst>
          <pc:docMk/>
          <pc:sldMk cId="2454049620" sldId="337"/>
        </pc:sldMkLst>
        <pc:spChg chg="mod">
          <ac:chgData name="Quakers Hill Parish" userId="654315b0-35d7-4124-99ab-33b305b33ffd" providerId="ADAL" clId="{080A8552-6DDC-42EC-942E-C99A84B7D025}" dt="2024-01-18T02:15:38.889" v="221" actId="207"/>
          <ac:spMkLst>
            <pc:docMk/>
            <pc:sldMk cId="2454049620" sldId="33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5:43.212" v="223" actId="207"/>
          <ac:spMkLst>
            <pc:docMk/>
            <pc:sldMk cId="2454049620" sldId="33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5:47.111" v="225" actId="207"/>
          <ac:spMkLst>
            <pc:docMk/>
            <pc:sldMk cId="2454049620" sldId="33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6:41.024" v="337" actId="47"/>
        <pc:sldMkLst>
          <pc:docMk/>
          <pc:sldMk cId="2454049620" sldId="338"/>
        </pc:sldMkLst>
        <pc:spChg chg="mod">
          <ac:chgData name="Quakers Hill Parish" userId="654315b0-35d7-4124-99ab-33b305b33ffd" providerId="ADAL" clId="{080A8552-6DDC-42EC-942E-C99A84B7D025}" dt="2024-01-18T02:15:53.099" v="227" actId="207"/>
          <ac:spMkLst>
            <pc:docMk/>
            <pc:sldMk cId="2454049620" sldId="33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5:57.110" v="229" actId="207"/>
          <ac:spMkLst>
            <pc:docMk/>
            <pc:sldMk cId="2454049620" sldId="33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6:01.566" v="231" actId="207"/>
          <ac:spMkLst>
            <pc:docMk/>
            <pc:sldMk cId="2454049620" sldId="338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6:41.229" v="338" actId="47"/>
        <pc:sldMkLst>
          <pc:docMk/>
          <pc:sldMk cId="2454049620" sldId="339"/>
        </pc:sldMkLst>
        <pc:spChg chg="mod">
          <ac:chgData name="Quakers Hill Parish" userId="654315b0-35d7-4124-99ab-33b305b33ffd" providerId="ADAL" clId="{080A8552-6DDC-42EC-942E-C99A84B7D025}" dt="2024-01-18T02:16:11.791" v="233" actId="207"/>
          <ac:spMkLst>
            <pc:docMk/>
            <pc:sldMk cId="2454049620" sldId="33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6:15.477" v="235" actId="207"/>
          <ac:spMkLst>
            <pc:docMk/>
            <pc:sldMk cId="2454049620" sldId="33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6:22.595" v="237" actId="207"/>
          <ac:spMkLst>
            <pc:docMk/>
            <pc:sldMk cId="2454049620" sldId="339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7:02.466" v="340" actId="47"/>
        <pc:sldMkLst>
          <pc:docMk/>
          <pc:sldMk cId="2454049620" sldId="340"/>
        </pc:sldMkLst>
        <pc:spChg chg="mod">
          <ac:chgData name="Quakers Hill Parish" userId="654315b0-35d7-4124-99ab-33b305b33ffd" providerId="ADAL" clId="{080A8552-6DDC-42EC-942E-C99A84B7D025}" dt="2024-01-18T02:17:49.422" v="271" actId="207"/>
          <ac:spMkLst>
            <pc:docMk/>
            <pc:sldMk cId="2454049620" sldId="34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7:54.249" v="273" actId="207"/>
          <ac:spMkLst>
            <pc:docMk/>
            <pc:sldMk cId="2454049620" sldId="34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7:59.225" v="275" actId="207"/>
          <ac:spMkLst>
            <pc:docMk/>
            <pc:sldMk cId="2454049620" sldId="340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7:02.794" v="341" actId="47"/>
        <pc:sldMkLst>
          <pc:docMk/>
          <pc:sldMk cId="2454049620" sldId="341"/>
        </pc:sldMkLst>
        <pc:spChg chg="mod">
          <ac:chgData name="Quakers Hill Parish" userId="654315b0-35d7-4124-99ab-33b305b33ffd" providerId="ADAL" clId="{080A8552-6DDC-42EC-942E-C99A84B7D025}" dt="2024-01-18T02:17:34.287" v="265" actId="207"/>
          <ac:spMkLst>
            <pc:docMk/>
            <pc:sldMk cId="2454049620" sldId="34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7:37.953" v="267" actId="207"/>
          <ac:spMkLst>
            <pc:docMk/>
            <pc:sldMk cId="2454049620" sldId="34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7:42.142" v="269" actId="207"/>
          <ac:spMkLst>
            <pc:docMk/>
            <pc:sldMk cId="2454049620" sldId="341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7:03.093" v="342" actId="47"/>
        <pc:sldMkLst>
          <pc:docMk/>
          <pc:sldMk cId="2454049620" sldId="342"/>
        </pc:sldMkLst>
        <pc:spChg chg="mod">
          <ac:chgData name="Quakers Hill Parish" userId="654315b0-35d7-4124-99ab-33b305b33ffd" providerId="ADAL" clId="{080A8552-6DDC-42EC-942E-C99A84B7D025}" dt="2024-01-18T02:17:21.634" v="259" actId="207"/>
          <ac:spMkLst>
            <pc:docMk/>
            <pc:sldMk cId="2454049620" sldId="34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7:25.160" v="261" actId="207"/>
          <ac:spMkLst>
            <pc:docMk/>
            <pc:sldMk cId="2454049620" sldId="34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7:29.305" v="263" actId="207"/>
          <ac:spMkLst>
            <pc:docMk/>
            <pc:sldMk cId="2454049620" sldId="342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2:27:03.708" v="343" actId="47"/>
        <pc:sldMkLst>
          <pc:docMk/>
          <pc:sldMk cId="2454049620" sldId="343"/>
        </pc:sldMkLst>
        <pc:spChg chg="mod">
          <ac:chgData name="Quakers Hill Parish" userId="654315b0-35d7-4124-99ab-33b305b33ffd" providerId="ADAL" clId="{080A8552-6DDC-42EC-942E-C99A84B7D025}" dt="2024-01-18T02:17:08.874" v="253" actId="207"/>
          <ac:spMkLst>
            <pc:docMk/>
            <pc:sldMk cId="2454049620" sldId="34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7:12.629" v="255" actId="207"/>
          <ac:spMkLst>
            <pc:docMk/>
            <pc:sldMk cId="2454049620" sldId="34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2:17:16.735" v="257" actId="207"/>
          <ac:spMkLst>
            <pc:docMk/>
            <pc:sldMk cId="2454049620" sldId="34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8:46.110" v="314" actId="47"/>
        <pc:sldMkLst>
          <pc:docMk/>
          <pc:sldMk cId="4044160635" sldId="362"/>
        </pc:sldMkLst>
        <pc:spChg chg="mod">
          <ac:chgData name="Quakers Hill Parish" userId="654315b0-35d7-4124-99ab-33b305b33ffd" providerId="ADAL" clId="{080A8552-6DDC-42EC-942E-C99A84B7D025}" dt="2024-01-18T01:53:01.380" v="107" actId="207"/>
          <ac:spMkLst>
            <pc:docMk/>
            <pc:sldMk cId="4044160635" sldId="362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5-02T01:58:47.039" v="315" actId="47"/>
        <pc:sldMkLst>
          <pc:docMk/>
          <pc:sldMk cId="4265725112" sldId="363"/>
        </pc:sldMkLst>
        <pc:spChg chg="mod">
          <ac:chgData name="Quakers Hill Parish" userId="654315b0-35d7-4124-99ab-33b305b33ffd" providerId="ADAL" clId="{080A8552-6DDC-42EC-942E-C99A84B7D025}" dt="2024-01-18T01:53:49.707" v="109" actId="1076"/>
          <ac:spMkLst>
            <pc:docMk/>
            <pc:sldMk cId="4265725112" sldId="363"/>
            <ac:spMk id="3" creationId="{00000000-0000-0000-0000-000000000000}"/>
          </ac:spMkLst>
        </pc:spChg>
      </pc:sldChg>
      <pc:sldChg chg="delSp mod setBg">
        <pc:chgData name="Quakers Hill Parish" userId="654315b0-35d7-4124-99ab-33b305b33ffd" providerId="ADAL" clId="{080A8552-6DDC-42EC-942E-C99A84B7D025}" dt="2024-01-18T01:57:08.366" v="136"/>
        <pc:sldMkLst>
          <pc:docMk/>
          <pc:sldMk cId="2406272857" sldId="368"/>
        </pc:sldMkLst>
        <pc:picChg chg="del">
          <ac:chgData name="Quakers Hill Parish" userId="654315b0-35d7-4124-99ab-33b305b33ffd" providerId="ADAL" clId="{080A8552-6DDC-42EC-942E-C99A84B7D025}" dt="2024-01-18T01:57:03.480" v="135" actId="478"/>
          <ac:picMkLst>
            <pc:docMk/>
            <pc:sldMk cId="2406272857" sldId="368"/>
            <ac:picMk id="2" creationId="{00000000-0000-0000-0000-000000000000}"/>
          </ac:picMkLst>
        </pc:picChg>
      </pc:sldChg>
      <pc:sldChg chg="del">
        <pc:chgData name="Quakers Hill Parish" userId="654315b0-35d7-4124-99ab-33b305b33ffd" providerId="ADAL" clId="{080A8552-6DDC-42EC-942E-C99A84B7D025}" dt="2024-01-18T23:16:23.607" v="278" actId="47"/>
        <pc:sldMkLst>
          <pc:docMk/>
          <pc:sldMk cId="2406272857" sldId="369"/>
        </pc:sldMkLst>
      </pc:sldChg>
      <pc:sldChg chg="delSp mod setBg">
        <pc:chgData name="Quakers Hill Parish" userId="654315b0-35d7-4124-99ab-33b305b33ffd" providerId="ADAL" clId="{080A8552-6DDC-42EC-942E-C99A84B7D025}" dt="2024-01-18T01:59:24.319" v="155"/>
        <pc:sldMkLst>
          <pc:docMk/>
          <pc:sldMk cId="2406272857" sldId="371"/>
        </pc:sldMkLst>
        <pc:picChg chg="del">
          <ac:chgData name="Quakers Hill Parish" userId="654315b0-35d7-4124-99ab-33b305b33ffd" providerId="ADAL" clId="{080A8552-6DDC-42EC-942E-C99A84B7D025}" dt="2024-01-18T01:59:17.989" v="154" actId="478"/>
          <ac:picMkLst>
            <pc:docMk/>
            <pc:sldMk cId="2406272857" sldId="371"/>
            <ac:picMk id="2" creationId="{00000000-0000-0000-0000-000000000000}"/>
          </ac:picMkLst>
        </pc:picChg>
      </pc:sldChg>
      <pc:sldChg chg="delSp mod setBg">
        <pc:chgData name="Quakers Hill Parish" userId="654315b0-35d7-4124-99ab-33b305b33ffd" providerId="ADAL" clId="{080A8552-6DDC-42EC-942E-C99A84B7D025}" dt="2024-01-18T02:01:26.821" v="171"/>
        <pc:sldMkLst>
          <pc:docMk/>
          <pc:sldMk cId="2406272857" sldId="372"/>
        </pc:sldMkLst>
        <pc:picChg chg="del">
          <ac:chgData name="Quakers Hill Parish" userId="654315b0-35d7-4124-99ab-33b305b33ffd" providerId="ADAL" clId="{080A8552-6DDC-42EC-942E-C99A84B7D025}" dt="2024-01-18T02:01:21.655" v="170" actId="478"/>
          <ac:picMkLst>
            <pc:docMk/>
            <pc:sldMk cId="2406272857" sldId="372"/>
            <ac:picMk id="2" creationId="{00000000-0000-0000-0000-000000000000}"/>
          </ac:picMkLst>
        </pc:picChg>
      </pc:sldChg>
      <pc:sldChg chg="delSp modSp mod setBg">
        <pc:chgData name="Quakers Hill Parish" userId="654315b0-35d7-4124-99ab-33b305b33ffd" providerId="ADAL" clId="{080A8552-6DDC-42EC-942E-C99A84B7D025}" dt="2024-01-18T02:04:03.234" v="184"/>
        <pc:sldMkLst>
          <pc:docMk/>
          <pc:sldMk cId="2406272857" sldId="373"/>
        </pc:sldMkLst>
        <pc:picChg chg="del mod">
          <ac:chgData name="Quakers Hill Parish" userId="654315b0-35d7-4124-99ab-33b305b33ffd" providerId="ADAL" clId="{080A8552-6DDC-42EC-942E-C99A84B7D025}" dt="2024-01-18T02:03:58.686" v="183" actId="478"/>
          <ac:picMkLst>
            <pc:docMk/>
            <pc:sldMk cId="2406272857" sldId="373"/>
            <ac:picMk id="2" creationId="{00000000-0000-0000-0000-000000000000}"/>
          </ac:picMkLst>
        </pc:picChg>
      </pc:sldChg>
      <pc:sldChg chg="del">
        <pc:chgData name="Quakers Hill Parish" userId="654315b0-35d7-4124-99ab-33b305b33ffd" providerId="ADAL" clId="{080A8552-6DDC-42EC-942E-C99A84B7D025}" dt="2024-01-18T02:16:29.094" v="239" actId="47"/>
        <pc:sldMkLst>
          <pc:docMk/>
          <pc:sldMk cId="2406272857" sldId="374"/>
        </pc:sldMkLst>
      </pc:sldChg>
      <pc:sldChg chg="delSp modSp mod setBg">
        <pc:chgData name="Quakers Hill Parish" userId="654315b0-35d7-4124-99ab-33b305b33ffd" providerId="ADAL" clId="{080A8552-6DDC-42EC-942E-C99A84B7D025}" dt="2024-01-18T00:54:14.181" v="54"/>
        <pc:sldMkLst>
          <pc:docMk/>
          <pc:sldMk cId="2406272857" sldId="375"/>
        </pc:sldMkLst>
        <pc:picChg chg="del mod">
          <ac:chgData name="Quakers Hill Parish" userId="654315b0-35d7-4124-99ab-33b305b33ffd" providerId="ADAL" clId="{080A8552-6DDC-42EC-942E-C99A84B7D025}" dt="2024-01-18T00:53:44.651" v="53" actId="21"/>
          <ac:picMkLst>
            <pc:docMk/>
            <pc:sldMk cId="2406272857" sldId="375"/>
            <ac:picMk id="2" creationId="{00000000-0000-0000-0000-000000000000}"/>
          </ac:picMkLst>
        </pc:picChg>
      </pc:sldChg>
      <pc:sldChg chg="modSp del mod">
        <pc:chgData name="Quakers Hill Parish" userId="654315b0-35d7-4124-99ab-33b305b33ffd" providerId="ADAL" clId="{080A8552-6DDC-42EC-942E-C99A84B7D025}" dt="2024-05-02T01:51:47.467" v="290" actId="47"/>
        <pc:sldMkLst>
          <pc:docMk/>
          <pc:sldMk cId="3042749657" sldId="376"/>
        </pc:sldMkLst>
        <pc:spChg chg="mod">
          <ac:chgData name="Quakers Hill Parish" userId="654315b0-35d7-4124-99ab-33b305b33ffd" providerId="ADAL" clId="{080A8552-6DDC-42EC-942E-C99A84B7D025}" dt="2024-01-18T00:54:54.792" v="60" actId="207"/>
          <ac:spMkLst>
            <pc:docMk/>
            <pc:sldMk cId="3042749657" sldId="37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5:42.246" v="76" actId="1076"/>
          <ac:spMkLst>
            <pc:docMk/>
            <pc:sldMk cId="3042749657" sldId="376"/>
            <ac:spMk id="5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5:22.227" v="70" actId="1076"/>
          <ac:spMkLst>
            <pc:docMk/>
            <pc:sldMk cId="3042749657" sldId="376"/>
            <ac:spMk id="6" creationId="{00000000-0000-0000-0000-000000000000}"/>
          </ac:spMkLst>
        </pc:spChg>
        <pc:spChg chg="mod">
          <ac:chgData name="Quakers Hill Parish" userId="654315b0-35d7-4124-99ab-33b305b33ffd" providerId="ADAL" clId="{080A8552-6DDC-42EC-942E-C99A84B7D025}" dt="2024-01-18T00:55:12.545" v="66" actId="403"/>
          <ac:spMkLst>
            <pc:docMk/>
            <pc:sldMk cId="3042749657" sldId="376"/>
            <ac:spMk id="7" creationId="{00000000-0000-0000-0000-000000000000}"/>
          </ac:spMkLst>
        </pc:spChg>
      </pc:sldChg>
      <pc:sldChg chg="delSp add del mod setBg">
        <pc:chgData name="Quakers Hill Parish" userId="654315b0-35d7-4124-99ab-33b305b33ffd" providerId="ADAL" clId="{080A8552-6DDC-42EC-942E-C99A84B7D025}" dt="2024-01-18T01:51:41.781" v="98"/>
        <pc:sldMkLst>
          <pc:docMk/>
          <pc:sldMk cId="2007932571" sldId="377"/>
        </pc:sldMkLst>
        <pc:picChg chg="del">
          <ac:chgData name="Quakers Hill Parish" userId="654315b0-35d7-4124-99ab-33b305b33ffd" providerId="ADAL" clId="{080A8552-6DDC-42EC-942E-C99A84B7D025}" dt="2024-01-18T01:51:22.584" v="97" actId="478"/>
          <ac:picMkLst>
            <pc:docMk/>
            <pc:sldMk cId="2007932571" sldId="377"/>
            <ac:picMk id="2" creationId="{00000000-0000-0000-0000-000000000000}"/>
          </ac:picMkLst>
        </pc:picChg>
      </pc:sldChg>
      <pc:sldChg chg="del">
        <pc:chgData name="Quakers Hill Parish" userId="654315b0-35d7-4124-99ab-33b305b33ffd" providerId="ADAL" clId="{080A8552-6DDC-42EC-942E-C99A84B7D025}" dt="2024-01-18T01:54:09.401" v="110" actId="47"/>
        <pc:sldMkLst>
          <pc:docMk/>
          <pc:sldMk cId="3804470840" sldId="378"/>
        </pc:sldMkLst>
      </pc:sldChg>
      <pc:sldChg chg="modSp del mod">
        <pc:chgData name="Quakers Hill Parish" userId="654315b0-35d7-4124-99ab-33b305b33ffd" providerId="ADAL" clId="{080A8552-6DDC-42EC-942E-C99A84B7D025}" dt="2024-05-02T02:24:31.189" v="327" actId="47"/>
        <pc:sldMkLst>
          <pc:docMk/>
          <pc:sldMk cId="4084733604" sldId="380"/>
        </pc:sldMkLst>
        <pc:spChg chg="mod">
          <ac:chgData name="Quakers Hill Parish" userId="654315b0-35d7-4124-99ab-33b305b33ffd" providerId="ADAL" clId="{080A8552-6DDC-42EC-942E-C99A84B7D025}" dt="2024-01-18T02:01:07.265" v="169" actId="403"/>
          <ac:spMkLst>
            <pc:docMk/>
            <pc:sldMk cId="4084733604" sldId="380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80A8552-6DDC-42EC-942E-C99A84B7D025}" dt="2024-01-18T02:04:25.633" v="186" actId="47"/>
        <pc:sldMkLst>
          <pc:docMk/>
          <pc:sldMk cId="2232357505" sldId="381"/>
        </pc:sldMkLst>
        <pc:spChg chg="mod">
          <ac:chgData name="Quakers Hill Parish" userId="654315b0-35d7-4124-99ab-33b305b33ffd" providerId="ADAL" clId="{080A8552-6DDC-42EC-942E-C99A84B7D025}" dt="2024-01-18T02:04:23.164" v="185" actId="207"/>
          <ac:spMkLst>
            <pc:docMk/>
            <pc:sldMk cId="2232357505" sldId="381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080A8552-6DDC-42EC-942E-C99A84B7D025}" dt="2024-01-18T02:04:26.294" v="187" actId="47"/>
        <pc:sldMkLst>
          <pc:docMk/>
          <pc:sldMk cId="3341968704" sldId="382"/>
        </pc:sldMkLst>
      </pc:sldChg>
      <pc:sldChg chg="del">
        <pc:chgData name="Quakers Hill Parish" userId="654315b0-35d7-4124-99ab-33b305b33ffd" providerId="ADAL" clId="{080A8552-6DDC-42EC-942E-C99A84B7D025}" dt="2024-01-18T02:15:10.624" v="213" actId="47"/>
        <pc:sldMkLst>
          <pc:docMk/>
          <pc:sldMk cId="3941873744" sldId="383"/>
        </pc:sldMkLst>
      </pc:sldChg>
      <pc:sldChg chg="del">
        <pc:chgData name="Quakers Hill Parish" userId="654315b0-35d7-4124-99ab-33b305b33ffd" providerId="ADAL" clId="{080A8552-6DDC-42EC-942E-C99A84B7D025}" dt="2024-01-18T02:16:24.848" v="238" actId="47"/>
        <pc:sldMkLst>
          <pc:docMk/>
          <pc:sldMk cId="2271719812" sldId="384"/>
        </pc:sldMkLst>
      </pc:sldChg>
      <pc:sldMasterChg chg="setBg modSldLayout">
        <pc:chgData name="Quakers Hill Parish" userId="654315b0-35d7-4124-99ab-33b305b33ffd" providerId="ADAL" clId="{080A8552-6DDC-42EC-942E-C99A84B7D025}" dt="2024-01-18T00:50:04.837" v="1"/>
        <pc:sldMasterMkLst>
          <pc:docMk/>
          <pc:sldMasterMk cId="1772046370" sldId="2147483648"/>
        </pc:sldMasterMkLst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424676334" sldId="2147483649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2533822891" sldId="2147483650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1309750643" sldId="2147483651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2942985312" sldId="2147483652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2577084673" sldId="2147483653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686525476" sldId="2147483654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3082796264" sldId="2147483655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2009611284" sldId="2147483656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2114008765" sldId="2147483657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4290627624" sldId="2147483658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3763877611" sldId="2147483659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2020255041" sldId="2147483660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1772046370" sldId="2147483648"/>
            <pc:sldLayoutMk cId="2563007189" sldId="2147483662"/>
          </pc:sldLayoutMkLst>
        </pc:sldLayoutChg>
      </pc:sldMasterChg>
      <pc:sldMasterChg chg="del setBg delSldLayout modSldLayout">
        <pc:chgData name="Quakers Hill Parish" userId="654315b0-35d7-4124-99ab-33b305b33ffd" providerId="ADAL" clId="{080A8552-6DDC-42EC-942E-C99A84B7D025}" dt="2024-01-18T02:15:10.624" v="213" actId="47"/>
        <pc:sldMasterMkLst>
          <pc:docMk/>
          <pc:sldMasterMk cId="122098696" sldId="2147483675"/>
        </pc:sldMasterMkLst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2526763614" sldId="2147483676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317601881" sldId="2147483677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1770596325" sldId="2147483678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3359651426" sldId="2147483679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1487458581" sldId="2147483680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1614237992" sldId="2147483681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1751083729" sldId="2147483682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801974236" sldId="2147483683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667009575" sldId="2147483684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899146158" sldId="2147483685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3536193414" sldId="2147483686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362970764" sldId="2147483687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588592213" sldId="2147483688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5:10.624" v="213" actId="47"/>
          <pc:sldLayoutMkLst>
            <pc:docMk/>
            <pc:sldMasterMk cId="122098696" sldId="2147483675"/>
            <pc:sldLayoutMk cId="3253785598" sldId="2147483689"/>
          </pc:sldLayoutMkLst>
        </pc:sldLayoutChg>
      </pc:sldMasterChg>
      <pc:sldMasterChg chg="setBg modSldLayout">
        <pc:chgData name="Quakers Hill Parish" userId="654315b0-35d7-4124-99ab-33b305b33ffd" providerId="ADAL" clId="{080A8552-6DDC-42EC-942E-C99A84B7D025}" dt="2024-01-18T00:50:04.837" v="1"/>
        <pc:sldMasterMkLst>
          <pc:docMk/>
          <pc:sldMasterMk cId="3356492632" sldId="2147483690"/>
        </pc:sldMasterMkLst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1299364634" sldId="2147483691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4027853209" sldId="2147483692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2526676582" sldId="2147483693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1182422888" sldId="2147483694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3736308186" sldId="2147483695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172798129" sldId="2147483696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3052834311" sldId="2147483697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2404784129" sldId="2147483698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3446193256" sldId="2147483699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2061078127" sldId="2147483700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2195882079" sldId="2147483701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2895012564" sldId="2147483702"/>
          </pc:sldLayoutMkLst>
        </pc:sldLayoutChg>
        <pc:sldLayoutChg chg="setBg">
          <pc:chgData name="Quakers Hill Parish" userId="654315b0-35d7-4124-99ab-33b305b33ffd" providerId="ADAL" clId="{080A8552-6DDC-42EC-942E-C99A84B7D025}" dt="2024-01-18T00:50:04.837" v="1"/>
          <pc:sldLayoutMkLst>
            <pc:docMk/>
            <pc:sldMasterMk cId="3356492632" sldId="2147483690"/>
            <pc:sldLayoutMk cId="3414467458" sldId="2147483703"/>
          </pc:sldLayoutMkLst>
        </pc:sldLayoutChg>
      </pc:sldMasterChg>
      <pc:sldMasterChg chg="del setBg delSldLayout modSldLayout">
        <pc:chgData name="Quakers Hill Parish" userId="654315b0-35d7-4124-99ab-33b305b33ffd" providerId="ADAL" clId="{080A8552-6DDC-42EC-942E-C99A84B7D025}" dt="2024-01-18T02:16:24.848" v="238" actId="47"/>
        <pc:sldMasterMkLst>
          <pc:docMk/>
          <pc:sldMasterMk cId="4077599649" sldId="2147483704"/>
        </pc:sldMasterMkLst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1371173873" sldId="2147483705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1765763635" sldId="2147483706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3904644224" sldId="2147483707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2795494258" sldId="2147483708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2043498396" sldId="2147483709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3212225645" sldId="2147483710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3589210256" sldId="2147483711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4276198649" sldId="2147483712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1166790975" sldId="2147483713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33314187" sldId="2147483714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1408392841" sldId="2147483715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3474455789" sldId="2147483716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100255" sldId="2147483717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606786655" sldId="2147483718"/>
          </pc:sldLayoutMkLst>
        </pc:sldLayoutChg>
        <pc:sldLayoutChg chg="del setBg">
          <pc:chgData name="Quakers Hill Parish" userId="654315b0-35d7-4124-99ab-33b305b33ffd" providerId="ADAL" clId="{080A8552-6DDC-42EC-942E-C99A84B7D025}" dt="2024-01-18T02:16:24.848" v="238" actId="47"/>
          <pc:sldLayoutMkLst>
            <pc:docMk/>
            <pc:sldMasterMk cId="4077599649" sldId="2147483704"/>
            <pc:sldLayoutMk cId="2255796644" sldId="214748371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9" name="Picture 4" descr="G:\Year B\OTB_25G.TIF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800"/>
            <a:ext cx="2520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G:\Year B\OTB_25G.TIF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2221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05427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5337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88678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0538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5733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2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405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29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9059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0458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71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5512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2294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05204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6114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8895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0818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33233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4413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5536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6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060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880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8717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8199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4355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0309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79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7478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26530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0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4214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5639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351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964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068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0553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7733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977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721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075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7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342720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93646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9159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06011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4604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2471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91061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006600"/>
                </a:solidFill>
              </a:endParaRPr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2" t="4992" r="9997" b="7074"/>
            <a:stretch/>
          </p:blipFill>
          <p:spPr bwMode="auto">
            <a:xfrm>
              <a:off x="179512" y="344298"/>
              <a:ext cx="2160000" cy="2940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2" t="4992" r="9997" b="7074"/>
            <a:stretch/>
          </p:blipFill>
          <p:spPr bwMode="auto">
            <a:xfrm>
              <a:off x="179752" y="3573016"/>
              <a:ext cx="2160000" cy="2940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2850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006600"/>
                </a:solidFill>
              </a:endParaRPr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2" t="4992" r="9997" b="7074"/>
            <a:stretch/>
          </p:blipFill>
          <p:spPr bwMode="auto">
            <a:xfrm>
              <a:off x="179512" y="344298"/>
              <a:ext cx="2160000" cy="2940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2" t="4992" r="9997" b="7074"/>
            <a:stretch/>
          </p:blipFill>
          <p:spPr bwMode="auto">
            <a:xfrm>
              <a:off x="179752" y="3573016"/>
              <a:ext cx="2160000" cy="2940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35350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2" t="4992" r="9997" b="7074"/>
            <a:stretch/>
          </p:blipFill>
          <p:spPr bwMode="auto">
            <a:xfrm>
              <a:off x="179512" y="344298"/>
              <a:ext cx="2160000" cy="2940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2" t="4992" r="9997" b="7074"/>
            <a:stretch/>
          </p:blipFill>
          <p:spPr bwMode="auto">
            <a:xfrm>
              <a:off x="179752" y="3573016"/>
              <a:ext cx="2160000" cy="2940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3168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036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78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8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342720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78532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30806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58356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700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81148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0280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762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6942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98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3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342720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667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422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630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79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23" name="Picture 4" descr="G:\Year B\OTB_25G.TIF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800"/>
            <a:ext cx="2520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G:\Year B\OTB_25G.TIF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2834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4784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193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078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882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012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467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1353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2845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193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G:\Year B\OTB_25G.TIF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800"/>
            <a:ext cx="2520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:\Year B\OTB_25G.TIF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801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72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899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134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832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190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1070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79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6616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88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526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64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18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452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736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8334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376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03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2780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767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6133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759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3885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0736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3083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2001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9882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1022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5332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39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018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573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772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893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156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363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1255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524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584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86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6622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9513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5979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286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3927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96080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3264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2917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54191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265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01925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55342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94694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1762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3527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1043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8912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24621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9832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070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0788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3262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451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0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42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346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68455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0305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9762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651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75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020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266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49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2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21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4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63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44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33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76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296" y="332656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200" b="1" cap="all" dirty="0">
                <a:solidFill>
                  <a:schemeClr val="bg1"/>
                </a:solidFill>
                <a:latin typeface="Calibri" pitchFamily="34" charset="0"/>
              </a:rPr>
              <a:t>Twenty-fifth Sunday in ordinary time</a:t>
            </a:r>
          </a:p>
          <a:p>
            <a:pPr algn="ctr"/>
            <a:r>
              <a:rPr lang="en-AU" sz="3600" dirty="0">
                <a:solidFill>
                  <a:schemeClr val="bg1"/>
                </a:solidFill>
                <a:latin typeface="Calibri" pitchFamily="34" charset="0"/>
              </a:rPr>
              <a:t>Sunday 22nd September, 2024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6304" y="3284984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11933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107504" y="116632"/>
            <a:ext cx="892899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794802"/>
            <a:ext cx="8136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on us,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7687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Wisdom 2: 12. 17-20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764704"/>
            <a:ext cx="655272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53: 3-6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The Lord upholds my life.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90145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James 3: 16-4:3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1369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  <a:endParaRPr lang="en-US" sz="4400" b="1" dirty="0">
              <a:solidFill>
                <a:schemeClr val="bg1"/>
              </a:solidFill>
            </a:endParaRP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God has called us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with the gospel;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to share in the glory of our Lord Jesus Christ.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Alleluia!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132856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Mark 9: 30-37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932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0BD24-1115-66AC-2E64-EDD61989FBF3}"/>
              </a:ext>
            </a:extLst>
          </p:cNvPr>
          <p:cNvSpPr txBox="1"/>
          <p:nvPr/>
        </p:nvSpPr>
        <p:spPr>
          <a:xfrm>
            <a:off x="395536" y="980728"/>
            <a:ext cx="8748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PRAYERS OF THE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 — Lord, hear our prayer. </a:t>
            </a:r>
          </a:p>
        </p:txBody>
      </p:sp>
    </p:spTree>
    <p:extLst>
      <p:ext uri="{BB962C8B-B14F-4D97-AF65-F5344CB8AC3E}">
        <p14:creationId xmlns:p14="http://schemas.microsoft.com/office/powerpoint/2010/main" val="260231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2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PARISH COMMUNITY PRAYER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6" y="652733"/>
            <a:ext cx="8964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Help the parents to be good examples to the children and our youth to grow in love </a:t>
            </a: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strength as good Christians. </a:t>
            </a:r>
          </a:p>
        </p:txBody>
      </p:sp>
    </p:spTree>
    <p:extLst>
      <p:ext uri="{BB962C8B-B14F-4D97-AF65-F5344CB8AC3E}">
        <p14:creationId xmlns:p14="http://schemas.microsoft.com/office/powerpoint/2010/main" val="3618805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832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63911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0983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887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246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7948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8077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2674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272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005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5794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8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32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827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272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2539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272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27113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2728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1908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75938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401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5073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4777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5424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12028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3246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61228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24348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13632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8380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131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23681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060848"/>
            <a:ext cx="6192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cap="all" dirty="0">
                <a:solidFill>
                  <a:schemeClr val="bg1"/>
                </a:solidFill>
                <a:latin typeface="Calibri" pitchFamily="34" charset="0"/>
              </a:rPr>
              <a:t>Twenty-fifth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22nd September,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78847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27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9036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</a:t>
            </a: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2472</Words>
  <Application>Microsoft Office PowerPoint</Application>
  <PresentationFormat>On-screen Show (4:3)</PresentationFormat>
  <Paragraphs>343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71</vt:i4>
      </vt:variant>
    </vt:vector>
  </HeadingPairs>
  <TitlesOfParts>
    <vt:vector size="87" baseType="lpstr">
      <vt:lpstr>Aptos</vt:lpstr>
      <vt:lpstr>Aptos Display</vt:lpstr>
      <vt:lpstr>Arial</vt:lpstr>
      <vt:lpstr>Calibri</vt:lpstr>
      <vt:lpstr>Office Theme</vt:lpstr>
      <vt:lpstr>1_Office Theme</vt:lpstr>
      <vt:lpstr>3_Office Theme</vt:lpstr>
      <vt:lpstr>6_Office Theme</vt:lpstr>
      <vt:lpstr>9_Office Theme</vt:lpstr>
      <vt:lpstr>7_Office Theme</vt:lpstr>
      <vt:lpstr>8_Office Theme</vt:lpstr>
      <vt:lpstr>10_Office Theme</vt:lpstr>
      <vt:lpstr>2_Office Theme</vt:lpstr>
      <vt:lpstr>4_Office Theme</vt:lpstr>
      <vt:lpstr>11_Office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201</cp:revision>
  <dcterms:created xsi:type="dcterms:W3CDTF">2011-11-21T04:52:32Z</dcterms:created>
  <dcterms:modified xsi:type="dcterms:W3CDTF">2024-05-02T02:42:41Z</dcterms:modified>
</cp:coreProperties>
</file>