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72" r:id="rId2"/>
    <p:sldMasterId id="2147483708" r:id="rId3"/>
    <p:sldMasterId id="2147483754" r:id="rId4"/>
    <p:sldMasterId id="2147483769" r:id="rId5"/>
    <p:sldMasterId id="2147483782" r:id="rId6"/>
    <p:sldMasterId id="2147483796" r:id="rId7"/>
    <p:sldMasterId id="2147483810" r:id="rId8"/>
    <p:sldMasterId id="2147483825" r:id="rId9"/>
    <p:sldMasterId id="2147483839" r:id="rId10"/>
  </p:sldMasterIdLst>
  <p:sldIdLst>
    <p:sldId id="262" r:id="rId11"/>
    <p:sldId id="487" r:id="rId12"/>
    <p:sldId id="494" r:id="rId13"/>
    <p:sldId id="493" r:id="rId14"/>
    <p:sldId id="492" r:id="rId15"/>
    <p:sldId id="491" r:id="rId16"/>
    <p:sldId id="261" r:id="rId17"/>
    <p:sldId id="286" r:id="rId18"/>
    <p:sldId id="495" r:id="rId19"/>
    <p:sldId id="496" r:id="rId20"/>
    <p:sldId id="263" r:id="rId21"/>
    <p:sldId id="497" r:id="rId22"/>
    <p:sldId id="321" r:id="rId23"/>
    <p:sldId id="498" r:id="rId24"/>
    <p:sldId id="322" r:id="rId25"/>
    <p:sldId id="287" r:id="rId26"/>
    <p:sldId id="296" r:id="rId27"/>
    <p:sldId id="292" r:id="rId28"/>
    <p:sldId id="293" r:id="rId29"/>
    <p:sldId id="294" r:id="rId30"/>
    <p:sldId id="295" r:id="rId31"/>
    <p:sldId id="297" r:id="rId32"/>
    <p:sldId id="303" r:id="rId33"/>
    <p:sldId id="279" r:id="rId34"/>
    <p:sldId id="499" r:id="rId35"/>
    <p:sldId id="278" r:id="rId36"/>
    <p:sldId id="500" r:id="rId37"/>
    <p:sldId id="707" r:id="rId38"/>
    <p:sldId id="301" r:id="rId39"/>
    <p:sldId id="304" r:id="rId40"/>
    <p:sldId id="309" r:id="rId41"/>
    <p:sldId id="713" r:id="rId42"/>
    <p:sldId id="712" r:id="rId43"/>
    <p:sldId id="711" r:id="rId44"/>
    <p:sldId id="710" r:id="rId45"/>
    <p:sldId id="714" r:id="rId46"/>
    <p:sldId id="715" r:id="rId47"/>
    <p:sldId id="289" r:id="rId48"/>
    <p:sldId id="307" r:id="rId49"/>
    <p:sldId id="291" r:id="rId50"/>
    <p:sldId id="716" r:id="rId51"/>
    <p:sldId id="717" r:id="rId52"/>
    <p:sldId id="329" r:id="rId53"/>
    <p:sldId id="718" r:id="rId54"/>
    <p:sldId id="298" r:id="rId55"/>
    <p:sldId id="503" r:id="rId56"/>
    <p:sldId id="369" r:id="rId57"/>
    <p:sldId id="330" r:id="rId58"/>
    <p:sldId id="719" r:id="rId59"/>
    <p:sldId id="720" r:id="rId60"/>
    <p:sldId id="721" r:id="rId61"/>
    <p:sldId id="506" r:id="rId62"/>
    <p:sldId id="334" r:id="rId63"/>
    <p:sldId id="725" r:id="rId64"/>
    <p:sldId id="724" r:id="rId65"/>
    <p:sldId id="723" r:id="rId66"/>
    <p:sldId id="722" r:id="rId67"/>
    <p:sldId id="372" r:id="rId68"/>
    <p:sldId id="729" r:id="rId69"/>
    <p:sldId id="728" r:id="rId70"/>
    <p:sldId id="727" r:id="rId71"/>
    <p:sldId id="726" r:id="rId72"/>
    <p:sldId id="338" r:id="rId73"/>
    <p:sldId id="310" r:id="rId74"/>
    <p:sldId id="733" r:id="rId75"/>
    <p:sldId id="732" r:id="rId76"/>
    <p:sldId id="731" r:id="rId77"/>
    <p:sldId id="730" r:id="rId78"/>
    <p:sldId id="340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CBA1C-6D18-4629-8169-9BB30EA05D9A}" v="128" dt="2024-04-24T05:45:25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heme" Target="theme/theme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EADCBA1C-6D18-4629-8169-9BB30EA05D9A}"/>
    <pc:docChg chg="custSel addSld delSld modSld delMainMaster">
      <pc:chgData name="Quakers Hill Parish" userId="654315b0-35d7-4124-99ab-33b305b33ffd" providerId="ADAL" clId="{EADCBA1C-6D18-4629-8169-9BB30EA05D9A}" dt="2024-04-24T05:45:17.290" v="308" actId="47"/>
      <pc:docMkLst>
        <pc:docMk/>
      </pc:docMkLst>
      <pc:sldChg chg="addSp delSp modSp mod">
        <pc:chgData name="Quakers Hill Parish" userId="654315b0-35d7-4124-99ab-33b305b33ffd" providerId="ADAL" clId="{EADCBA1C-6D18-4629-8169-9BB30EA05D9A}" dt="2024-04-24T05:32:14.827" v="212" actId="33524"/>
        <pc:sldMkLst>
          <pc:docMk/>
          <pc:sldMk cId="4255354094" sldId="262"/>
        </pc:sldMkLst>
        <pc:spChg chg="add mod">
          <ac:chgData name="Quakers Hill Parish" userId="654315b0-35d7-4124-99ab-33b305b33ffd" providerId="ADAL" clId="{EADCBA1C-6D18-4629-8169-9BB30EA05D9A}" dt="2024-01-11T03:26:16.173" v="15" actId="1076"/>
          <ac:spMkLst>
            <pc:docMk/>
            <pc:sldMk cId="4255354094" sldId="262"/>
            <ac:spMk id="2" creationId="{C1DF15E9-F56F-5646-897B-36D1FC45F960}"/>
          </ac:spMkLst>
        </pc:spChg>
        <pc:spChg chg="mod">
          <ac:chgData name="Quakers Hill Parish" userId="654315b0-35d7-4124-99ab-33b305b33ffd" providerId="ADAL" clId="{EADCBA1C-6D18-4629-8169-9BB30EA05D9A}" dt="2024-04-24T05:32:14.827" v="212" actId="33524"/>
          <ac:spMkLst>
            <pc:docMk/>
            <pc:sldMk cId="4255354094" sldId="26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ADCBA1C-6D18-4629-8169-9BB30EA05D9A}" dt="2024-01-11T03:25:44.373" v="12" actId="20577"/>
          <ac:spMkLst>
            <pc:docMk/>
            <pc:sldMk cId="4255354094" sldId="262"/>
            <ac:spMk id="4" creationId="{00000000-0000-0000-0000-000000000000}"/>
          </ac:spMkLst>
        </pc:spChg>
        <pc:spChg chg="del">
          <ac:chgData name="Quakers Hill Parish" userId="654315b0-35d7-4124-99ab-33b305b33ffd" providerId="ADAL" clId="{EADCBA1C-6D18-4629-8169-9BB30EA05D9A}" dt="2024-01-11T03:26:09.520" v="13" actId="478"/>
          <ac:spMkLst>
            <pc:docMk/>
            <pc:sldMk cId="4255354094" sldId="262"/>
            <ac:spMk id="5" creationId="{00000000-0000-0000-0000-000000000000}"/>
          </ac:spMkLst>
        </pc:spChg>
      </pc:sldChg>
      <pc:sldChg chg="addSp delSp modSp del mod setBg">
        <pc:chgData name="Quakers Hill Parish" userId="654315b0-35d7-4124-99ab-33b305b33ffd" providerId="ADAL" clId="{EADCBA1C-6D18-4629-8169-9BB30EA05D9A}" dt="2024-04-24T05:32:53.532" v="213" actId="47"/>
        <pc:sldMkLst>
          <pc:docMk/>
          <pc:sldMk cId="229420602" sldId="263"/>
        </pc:sldMkLst>
        <pc:spChg chg="del">
          <ac:chgData name="Quakers Hill Parish" userId="654315b0-35d7-4124-99ab-33b305b33ffd" providerId="ADAL" clId="{EADCBA1C-6D18-4629-8169-9BB30EA05D9A}" dt="2024-01-11T03:26:35.535" v="18" actId="478"/>
          <ac:spMkLst>
            <pc:docMk/>
            <pc:sldMk cId="229420602" sldId="263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7:50.375" v="119" actId="478"/>
          <ac:spMkLst>
            <pc:docMk/>
            <pc:sldMk cId="229420602" sldId="263"/>
            <ac:spMk id="5" creationId="{08CEA45E-3065-C7D5-476C-E770B31F00F0}"/>
          </ac:spMkLst>
        </pc:spChg>
        <pc:spChg chg="add mod">
          <ac:chgData name="Quakers Hill Parish" userId="654315b0-35d7-4124-99ab-33b305b33ffd" providerId="ADAL" clId="{EADCBA1C-6D18-4629-8169-9BB30EA05D9A}" dt="2024-01-11T03:47:56.778" v="120"/>
          <ac:spMkLst>
            <pc:docMk/>
            <pc:sldMk cId="229420602" sldId="263"/>
            <ac:spMk id="6" creationId="{E355055A-E896-C802-1222-63B6C37B44CB}"/>
          </ac:spMkLst>
        </pc:spChg>
        <pc:picChg chg="del mod">
          <ac:chgData name="Quakers Hill Parish" userId="654315b0-35d7-4124-99ab-33b305b33ffd" providerId="ADAL" clId="{EADCBA1C-6D18-4629-8169-9BB30EA05D9A}" dt="2024-01-11T03:27:30.585" v="25" actId="478"/>
          <ac:picMkLst>
            <pc:docMk/>
            <pc:sldMk cId="229420602" sldId="263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4-24T05:33:20.237" v="218" actId="47"/>
        <pc:sldMkLst>
          <pc:docMk/>
          <pc:sldMk cId="1412909970" sldId="279"/>
        </pc:sldMkLst>
      </pc:sldChg>
      <pc:sldChg chg="del">
        <pc:chgData name="Quakers Hill Parish" userId="654315b0-35d7-4124-99ab-33b305b33ffd" providerId="ADAL" clId="{EADCBA1C-6D18-4629-8169-9BB30EA05D9A}" dt="2024-04-24T05:33:11.186" v="217" actId="47"/>
        <pc:sldMkLst>
          <pc:docMk/>
          <pc:sldMk cId="3326061021" sldId="280"/>
        </pc:sldMkLst>
      </pc:sldChg>
      <pc:sldChg chg="del">
        <pc:chgData name="Quakers Hill Parish" userId="654315b0-35d7-4124-99ab-33b305b33ffd" providerId="ADAL" clId="{EADCBA1C-6D18-4629-8169-9BB30EA05D9A}" dt="2024-04-24T05:33:21.531" v="220" actId="47"/>
        <pc:sldMkLst>
          <pc:docMk/>
          <pc:sldMk cId="3563473533" sldId="288"/>
        </pc:sldMkLst>
      </pc:sldChg>
      <pc:sldChg chg="del">
        <pc:chgData name="Quakers Hill Parish" userId="654315b0-35d7-4124-99ab-33b305b33ffd" providerId="ADAL" clId="{EADCBA1C-6D18-4629-8169-9BB30EA05D9A}" dt="2024-04-24T05:33:22.446" v="221" actId="47"/>
        <pc:sldMkLst>
          <pc:docMk/>
          <pc:sldMk cId="1697045899" sldId="289"/>
        </pc:sldMkLst>
      </pc:sldChg>
      <pc:sldChg chg="del">
        <pc:chgData name="Quakers Hill Parish" userId="654315b0-35d7-4124-99ab-33b305b33ffd" providerId="ADAL" clId="{EADCBA1C-6D18-4629-8169-9BB30EA05D9A}" dt="2024-04-24T05:33:23.299" v="222" actId="47"/>
        <pc:sldMkLst>
          <pc:docMk/>
          <pc:sldMk cId="364344598" sldId="290"/>
        </pc:sldMkLst>
      </pc:sldChg>
      <pc:sldChg chg="del">
        <pc:chgData name="Quakers Hill Parish" userId="654315b0-35d7-4124-99ab-33b305b33ffd" providerId="ADAL" clId="{EADCBA1C-6D18-4629-8169-9BB30EA05D9A}" dt="2024-04-24T05:33:20.838" v="219" actId="47"/>
        <pc:sldMkLst>
          <pc:docMk/>
          <pc:sldMk cId="3529240577" sldId="291"/>
        </pc:sldMkLst>
      </pc:sldChg>
      <pc:sldChg chg="delSp modSp mod">
        <pc:chgData name="Quakers Hill Parish" userId="654315b0-35d7-4124-99ab-33b305b33ffd" providerId="ADAL" clId="{EADCBA1C-6D18-4629-8169-9BB30EA05D9A}" dt="2024-04-24T05:35:32.477" v="240" actId="403"/>
        <pc:sldMkLst>
          <pc:docMk/>
          <pc:sldMk cId="3951722605" sldId="292"/>
        </pc:sldMkLst>
        <pc:spChg chg="mod">
          <ac:chgData name="Quakers Hill Parish" userId="654315b0-35d7-4124-99ab-33b305b33ffd" providerId="ADAL" clId="{EADCBA1C-6D18-4629-8169-9BB30EA05D9A}" dt="2024-04-24T05:35:32.477" v="240" actId="403"/>
          <ac:spMkLst>
            <pc:docMk/>
            <pc:sldMk cId="3951722605" sldId="292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EADCBA1C-6D18-4629-8169-9BB30EA05D9A}" dt="2024-04-24T05:35:07.100" v="229" actId="478"/>
          <ac:picMkLst>
            <pc:docMk/>
            <pc:sldMk cId="3951722605" sldId="292"/>
            <ac:picMk id="17409" creationId="{00000000-0000-0000-0000-000000000000}"/>
          </ac:picMkLst>
        </pc:picChg>
      </pc:sldChg>
      <pc:sldChg chg="delSp modSp mod">
        <pc:chgData name="Quakers Hill Parish" userId="654315b0-35d7-4124-99ab-33b305b33ffd" providerId="ADAL" clId="{EADCBA1C-6D18-4629-8169-9BB30EA05D9A}" dt="2024-04-24T05:35:53.385" v="246" actId="14100"/>
        <pc:sldMkLst>
          <pc:docMk/>
          <pc:sldMk cId="781016670" sldId="293"/>
        </pc:sldMkLst>
        <pc:spChg chg="mod">
          <ac:chgData name="Quakers Hill Parish" userId="654315b0-35d7-4124-99ab-33b305b33ffd" providerId="ADAL" clId="{EADCBA1C-6D18-4629-8169-9BB30EA05D9A}" dt="2024-04-24T05:35:53.385" v="246" actId="14100"/>
          <ac:spMkLst>
            <pc:docMk/>
            <pc:sldMk cId="781016670" sldId="293"/>
            <ac:spMk id="3" creationId="{00000000-0000-0000-0000-000000000000}"/>
          </ac:spMkLst>
        </pc:spChg>
        <pc:picChg chg="del mod">
          <ac:chgData name="Quakers Hill Parish" userId="654315b0-35d7-4124-99ab-33b305b33ffd" providerId="ADAL" clId="{EADCBA1C-6D18-4629-8169-9BB30EA05D9A}" dt="2024-04-24T05:35:40.587" v="242" actId="478"/>
          <ac:picMkLst>
            <pc:docMk/>
            <pc:sldMk cId="781016670" sldId="293"/>
            <ac:picMk id="17409" creationId="{00000000-0000-0000-0000-000000000000}"/>
          </ac:picMkLst>
        </pc:picChg>
      </pc:sldChg>
      <pc:sldChg chg="delSp modSp mod">
        <pc:chgData name="Quakers Hill Parish" userId="654315b0-35d7-4124-99ab-33b305b33ffd" providerId="ADAL" clId="{EADCBA1C-6D18-4629-8169-9BB30EA05D9A}" dt="2024-04-24T05:36:13.175" v="251" actId="403"/>
        <pc:sldMkLst>
          <pc:docMk/>
          <pc:sldMk cId="578692174" sldId="294"/>
        </pc:sldMkLst>
        <pc:spChg chg="mod">
          <ac:chgData name="Quakers Hill Parish" userId="654315b0-35d7-4124-99ab-33b305b33ffd" providerId="ADAL" clId="{EADCBA1C-6D18-4629-8169-9BB30EA05D9A}" dt="2024-04-24T05:36:13.175" v="251" actId="403"/>
          <ac:spMkLst>
            <pc:docMk/>
            <pc:sldMk cId="578692174" sldId="294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EADCBA1C-6D18-4629-8169-9BB30EA05D9A}" dt="2024-04-24T05:35:59.086" v="247" actId="478"/>
          <ac:picMkLst>
            <pc:docMk/>
            <pc:sldMk cId="578692174" sldId="294"/>
            <ac:picMk id="17409" creationId="{00000000-0000-0000-0000-000000000000}"/>
          </ac:picMkLst>
        </pc:picChg>
      </pc:sldChg>
      <pc:sldChg chg="delSp modSp mod">
        <pc:chgData name="Quakers Hill Parish" userId="654315b0-35d7-4124-99ab-33b305b33ffd" providerId="ADAL" clId="{EADCBA1C-6D18-4629-8169-9BB30EA05D9A}" dt="2024-04-24T05:36:34.174" v="256" actId="404"/>
        <pc:sldMkLst>
          <pc:docMk/>
          <pc:sldMk cId="3571499456" sldId="295"/>
        </pc:sldMkLst>
        <pc:spChg chg="mod">
          <ac:chgData name="Quakers Hill Parish" userId="654315b0-35d7-4124-99ab-33b305b33ffd" providerId="ADAL" clId="{EADCBA1C-6D18-4629-8169-9BB30EA05D9A}" dt="2024-04-24T05:36:34.174" v="256" actId="404"/>
          <ac:spMkLst>
            <pc:docMk/>
            <pc:sldMk cId="3571499456" sldId="295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EADCBA1C-6D18-4629-8169-9BB30EA05D9A}" dt="2024-04-24T05:36:21.091" v="252" actId="478"/>
          <ac:picMkLst>
            <pc:docMk/>
            <pc:sldMk cId="3571499456" sldId="295"/>
            <ac:picMk id="17409" creationId="{00000000-0000-0000-0000-000000000000}"/>
          </ac:picMkLst>
        </pc:picChg>
      </pc:sldChg>
      <pc:sldChg chg="delSp modSp mod">
        <pc:chgData name="Quakers Hill Parish" userId="654315b0-35d7-4124-99ab-33b305b33ffd" providerId="ADAL" clId="{EADCBA1C-6D18-4629-8169-9BB30EA05D9A}" dt="2024-04-24T05:34:56.602" v="228" actId="14100"/>
        <pc:sldMkLst>
          <pc:docMk/>
          <pc:sldMk cId="807524860" sldId="296"/>
        </pc:sldMkLst>
        <pc:spChg chg="mod">
          <ac:chgData name="Quakers Hill Parish" userId="654315b0-35d7-4124-99ab-33b305b33ffd" providerId="ADAL" clId="{EADCBA1C-6D18-4629-8169-9BB30EA05D9A}" dt="2024-04-24T05:34:56.602" v="228" actId="14100"/>
          <ac:spMkLst>
            <pc:docMk/>
            <pc:sldMk cId="807524860" sldId="296"/>
            <ac:spMk id="3" creationId="{00000000-0000-0000-0000-000000000000}"/>
          </ac:spMkLst>
        </pc:spChg>
        <pc:picChg chg="del mod">
          <ac:chgData name="Quakers Hill Parish" userId="654315b0-35d7-4124-99ab-33b305b33ffd" providerId="ADAL" clId="{EADCBA1C-6D18-4629-8169-9BB30EA05D9A}" dt="2024-04-24T05:34:43.541" v="224" actId="478"/>
          <ac:picMkLst>
            <pc:docMk/>
            <pc:sldMk cId="807524860" sldId="296"/>
            <ac:picMk id="17409" creationId="{00000000-0000-0000-0000-000000000000}"/>
          </ac:picMkLst>
        </pc:picChg>
      </pc:sldChg>
      <pc:sldChg chg="delSp modSp mod">
        <pc:chgData name="Quakers Hill Parish" userId="654315b0-35d7-4124-99ab-33b305b33ffd" providerId="ADAL" clId="{EADCBA1C-6D18-4629-8169-9BB30EA05D9A}" dt="2024-04-24T05:38:43.271" v="262" actId="255"/>
        <pc:sldMkLst>
          <pc:docMk/>
          <pc:sldMk cId="1623001271" sldId="297"/>
        </pc:sldMkLst>
        <pc:spChg chg="mod">
          <ac:chgData name="Quakers Hill Parish" userId="654315b0-35d7-4124-99ab-33b305b33ffd" providerId="ADAL" clId="{EADCBA1C-6D18-4629-8169-9BB30EA05D9A}" dt="2024-04-24T05:38:43.271" v="262" actId="255"/>
          <ac:spMkLst>
            <pc:docMk/>
            <pc:sldMk cId="1623001271" sldId="297"/>
            <ac:spMk id="2" creationId="{00000000-0000-0000-0000-000000000000}"/>
          </ac:spMkLst>
        </pc:spChg>
        <pc:picChg chg="del mod">
          <ac:chgData name="Quakers Hill Parish" userId="654315b0-35d7-4124-99ab-33b305b33ffd" providerId="ADAL" clId="{EADCBA1C-6D18-4629-8169-9BB30EA05D9A}" dt="2024-04-24T05:36:41.779" v="257" actId="478"/>
          <ac:picMkLst>
            <pc:docMk/>
            <pc:sldMk cId="1623001271" sldId="297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1-11T03:26:26.214" v="16" actId="47"/>
        <pc:sldMkLst>
          <pc:docMk/>
          <pc:sldMk cId="3336270894" sldId="298"/>
        </pc:sldMkLst>
      </pc:sldChg>
      <pc:sldChg chg="delSp del">
        <pc:chgData name="Quakers Hill Parish" userId="654315b0-35d7-4124-99ab-33b305b33ffd" providerId="ADAL" clId="{EADCBA1C-6D18-4629-8169-9BB30EA05D9A}" dt="2024-04-24T05:39:03.861" v="264" actId="47"/>
        <pc:sldMkLst>
          <pc:docMk/>
          <pc:sldMk cId="3263368003" sldId="299"/>
        </pc:sldMkLst>
        <pc:picChg chg="del">
          <ac:chgData name="Quakers Hill Parish" userId="654315b0-35d7-4124-99ab-33b305b33ffd" providerId="ADAL" clId="{EADCBA1C-6D18-4629-8169-9BB30EA05D9A}" dt="2024-04-24T05:38:51.819" v="263" actId="478"/>
          <ac:picMkLst>
            <pc:docMk/>
            <pc:sldMk cId="3263368003" sldId="299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4-24T05:39:04.443" v="265" actId="47"/>
        <pc:sldMkLst>
          <pc:docMk/>
          <pc:sldMk cId="3917079538" sldId="300"/>
        </pc:sldMkLst>
      </pc:sldChg>
      <pc:sldChg chg="delSp modSp mod">
        <pc:chgData name="Quakers Hill Parish" userId="654315b0-35d7-4124-99ab-33b305b33ffd" providerId="ADAL" clId="{EADCBA1C-6D18-4629-8169-9BB30EA05D9A}" dt="2024-04-24T05:41:03.473" v="279" actId="255"/>
        <pc:sldMkLst>
          <pc:docMk/>
          <pc:sldMk cId="2739887490" sldId="301"/>
        </pc:sldMkLst>
        <pc:spChg chg="mod">
          <ac:chgData name="Quakers Hill Parish" userId="654315b0-35d7-4124-99ab-33b305b33ffd" providerId="ADAL" clId="{EADCBA1C-6D18-4629-8169-9BB30EA05D9A}" dt="2024-04-24T05:41:03.473" v="279" actId="255"/>
          <ac:spMkLst>
            <pc:docMk/>
            <pc:sldMk cId="2739887490" sldId="301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EADCBA1C-6D18-4629-8169-9BB30EA05D9A}" dt="2024-04-24T05:40:35.673" v="270" actId="478"/>
          <ac:picMkLst>
            <pc:docMk/>
            <pc:sldMk cId="2739887490" sldId="301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1-11T03:30:29.002" v="60" actId="47"/>
        <pc:sldMkLst>
          <pc:docMk/>
          <pc:sldMk cId="2899633049" sldId="302"/>
        </pc:sldMkLst>
      </pc:sldChg>
      <pc:sldChg chg="delSp modSp mod">
        <pc:chgData name="Quakers Hill Parish" userId="654315b0-35d7-4124-99ab-33b305b33ffd" providerId="ADAL" clId="{EADCBA1C-6D18-4629-8169-9BB30EA05D9A}" dt="2024-04-24T05:41:24.112" v="284" actId="20577"/>
        <pc:sldMkLst>
          <pc:docMk/>
          <pc:sldMk cId="1708885736" sldId="304"/>
        </pc:sldMkLst>
        <pc:spChg chg="mod">
          <ac:chgData name="Quakers Hill Parish" userId="654315b0-35d7-4124-99ab-33b305b33ffd" providerId="ADAL" clId="{EADCBA1C-6D18-4629-8169-9BB30EA05D9A}" dt="2024-04-24T05:41:24.112" v="284" actId="20577"/>
          <ac:spMkLst>
            <pc:docMk/>
            <pc:sldMk cId="1708885736" sldId="304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EADCBA1C-6D18-4629-8169-9BB30EA05D9A}" dt="2024-04-24T05:41:08.921" v="280" actId="478"/>
          <ac:picMkLst>
            <pc:docMk/>
            <pc:sldMk cId="1708885736" sldId="304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4-24T05:42:17.765" v="289" actId="47"/>
        <pc:sldMkLst>
          <pc:docMk/>
          <pc:sldMk cId="959327015" sldId="305"/>
        </pc:sldMkLst>
      </pc:sldChg>
      <pc:sldChg chg="del">
        <pc:chgData name="Quakers Hill Parish" userId="654315b0-35d7-4124-99ab-33b305b33ffd" providerId="ADAL" clId="{EADCBA1C-6D18-4629-8169-9BB30EA05D9A}" dt="2024-04-24T05:42:18.158" v="290" actId="47"/>
        <pc:sldMkLst>
          <pc:docMk/>
          <pc:sldMk cId="4017492549" sldId="306"/>
        </pc:sldMkLst>
      </pc:sldChg>
      <pc:sldChg chg="del">
        <pc:chgData name="Quakers Hill Parish" userId="654315b0-35d7-4124-99ab-33b305b33ffd" providerId="ADAL" clId="{EADCBA1C-6D18-4629-8169-9BB30EA05D9A}" dt="2024-04-24T05:39:05.570" v="266" actId="47"/>
        <pc:sldMkLst>
          <pc:docMk/>
          <pc:sldMk cId="68861461" sldId="308"/>
        </pc:sldMkLst>
      </pc:sldChg>
      <pc:sldChg chg="addSp delSp modSp mod">
        <pc:chgData name="Quakers Hill Parish" userId="654315b0-35d7-4124-99ab-33b305b33ffd" providerId="ADAL" clId="{EADCBA1C-6D18-4629-8169-9BB30EA05D9A}" dt="2024-01-11T03:46:06.476" v="109" actId="14100"/>
        <pc:sldMkLst>
          <pc:docMk/>
          <pc:sldMk cId="4255212821" sldId="309"/>
        </pc:sldMkLst>
        <pc:picChg chg="del">
          <ac:chgData name="Quakers Hill Parish" userId="654315b0-35d7-4124-99ab-33b305b33ffd" providerId="ADAL" clId="{EADCBA1C-6D18-4629-8169-9BB30EA05D9A}" dt="2024-01-11T03:45:54.486" v="106" actId="478"/>
          <ac:picMkLst>
            <pc:docMk/>
            <pc:sldMk cId="4255212821" sldId="309"/>
            <ac:picMk id="3" creationId="{00000000-0000-0000-0000-000000000000}"/>
          </ac:picMkLst>
        </pc:picChg>
        <pc:picChg chg="del">
          <ac:chgData name="Quakers Hill Parish" userId="654315b0-35d7-4124-99ab-33b305b33ffd" providerId="ADAL" clId="{EADCBA1C-6D18-4629-8169-9BB30EA05D9A}" dt="2024-01-11T03:45:51.265" v="105" actId="478"/>
          <ac:picMkLst>
            <pc:docMk/>
            <pc:sldMk cId="4255212821" sldId="309"/>
            <ac:picMk id="7" creationId="{558DA084-B02C-5B4E-8404-A1D52F4A4367}"/>
          </ac:picMkLst>
        </pc:picChg>
        <pc:picChg chg="add mod">
          <ac:chgData name="Quakers Hill Parish" userId="654315b0-35d7-4124-99ab-33b305b33ffd" providerId="ADAL" clId="{EADCBA1C-6D18-4629-8169-9BB30EA05D9A}" dt="2024-01-11T03:46:06.476" v="109" actId="14100"/>
          <ac:picMkLst>
            <pc:docMk/>
            <pc:sldMk cId="4255212821" sldId="309"/>
            <ac:picMk id="1026" creationId="{8312EFB9-9611-7370-8D91-889ACD95CBDF}"/>
          </ac:picMkLst>
        </pc:picChg>
      </pc:sldChg>
      <pc:sldChg chg="del">
        <pc:chgData name="Quakers Hill Parish" userId="654315b0-35d7-4124-99ab-33b305b33ffd" providerId="ADAL" clId="{EADCBA1C-6D18-4629-8169-9BB30EA05D9A}" dt="2024-01-11T03:50:57.567" v="150" actId="47"/>
        <pc:sldMkLst>
          <pc:docMk/>
          <pc:sldMk cId="2388232729" sldId="314"/>
        </pc:sldMkLst>
      </pc:sldChg>
      <pc:sldChg chg="del">
        <pc:chgData name="Quakers Hill Parish" userId="654315b0-35d7-4124-99ab-33b305b33ffd" providerId="ADAL" clId="{EADCBA1C-6D18-4629-8169-9BB30EA05D9A}" dt="2024-04-24T05:45:10.100" v="304" actId="47"/>
        <pc:sldMkLst>
          <pc:docMk/>
          <pc:sldMk cId="2505361239" sldId="316"/>
        </pc:sldMkLst>
      </pc:sldChg>
      <pc:sldChg chg="del">
        <pc:chgData name="Quakers Hill Parish" userId="654315b0-35d7-4124-99ab-33b305b33ffd" providerId="ADAL" clId="{EADCBA1C-6D18-4629-8169-9BB30EA05D9A}" dt="2024-04-24T05:42:42.267" v="291" actId="47"/>
        <pc:sldMkLst>
          <pc:docMk/>
          <pc:sldMk cId="2534275807" sldId="323"/>
        </pc:sldMkLst>
      </pc:sldChg>
      <pc:sldChg chg="del">
        <pc:chgData name="Quakers Hill Parish" userId="654315b0-35d7-4124-99ab-33b305b33ffd" providerId="ADAL" clId="{EADCBA1C-6D18-4629-8169-9BB30EA05D9A}" dt="2024-04-24T05:42:42.472" v="292" actId="47"/>
        <pc:sldMkLst>
          <pc:docMk/>
          <pc:sldMk cId="1388534307" sldId="324"/>
        </pc:sldMkLst>
      </pc:sldChg>
      <pc:sldChg chg="del">
        <pc:chgData name="Quakers Hill Parish" userId="654315b0-35d7-4124-99ab-33b305b33ffd" providerId="ADAL" clId="{EADCBA1C-6D18-4629-8169-9BB30EA05D9A}" dt="2024-04-24T05:42:42.676" v="293" actId="47"/>
        <pc:sldMkLst>
          <pc:docMk/>
          <pc:sldMk cId="805309614" sldId="325"/>
        </pc:sldMkLst>
      </pc:sldChg>
      <pc:sldChg chg="del">
        <pc:chgData name="Quakers Hill Parish" userId="654315b0-35d7-4124-99ab-33b305b33ffd" providerId="ADAL" clId="{EADCBA1C-6D18-4629-8169-9BB30EA05D9A}" dt="2024-04-24T05:43:15.476" v="294" actId="47"/>
        <pc:sldMkLst>
          <pc:docMk/>
          <pc:sldMk cId="3965461389" sldId="326"/>
        </pc:sldMkLst>
      </pc:sldChg>
      <pc:sldChg chg="del">
        <pc:chgData name="Quakers Hill Parish" userId="654315b0-35d7-4124-99ab-33b305b33ffd" providerId="ADAL" clId="{EADCBA1C-6D18-4629-8169-9BB30EA05D9A}" dt="2024-04-24T05:43:15.870" v="295" actId="47"/>
        <pc:sldMkLst>
          <pc:docMk/>
          <pc:sldMk cId="3496592499" sldId="327"/>
        </pc:sldMkLst>
      </pc:sldChg>
      <pc:sldChg chg="delSp del mod">
        <pc:chgData name="Quakers Hill Parish" userId="654315b0-35d7-4124-99ab-33b305b33ffd" providerId="ADAL" clId="{EADCBA1C-6D18-4629-8169-9BB30EA05D9A}" dt="2024-04-24T05:43:16.499" v="296" actId="47"/>
        <pc:sldMkLst>
          <pc:docMk/>
          <pc:sldMk cId="1299671829" sldId="328"/>
        </pc:sldMkLst>
        <pc:picChg chg="del">
          <ac:chgData name="Quakers Hill Parish" userId="654315b0-35d7-4124-99ab-33b305b33ffd" providerId="ADAL" clId="{EADCBA1C-6D18-4629-8169-9BB30EA05D9A}" dt="2024-01-11T03:49:45.166" v="136" actId="478"/>
          <ac:picMkLst>
            <pc:docMk/>
            <pc:sldMk cId="1299671829" sldId="328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4-24T05:43:53.069" v="297" actId="47"/>
        <pc:sldMkLst>
          <pc:docMk/>
          <pc:sldMk cId="113863761" sldId="331"/>
        </pc:sldMkLst>
      </pc:sldChg>
      <pc:sldChg chg="del">
        <pc:chgData name="Quakers Hill Parish" userId="654315b0-35d7-4124-99ab-33b305b33ffd" providerId="ADAL" clId="{EADCBA1C-6D18-4629-8169-9BB30EA05D9A}" dt="2024-04-24T05:43:53.509" v="298" actId="47"/>
        <pc:sldMkLst>
          <pc:docMk/>
          <pc:sldMk cId="3187351125" sldId="332"/>
        </pc:sldMkLst>
      </pc:sldChg>
      <pc:sldChg chg="del">
        <pc:chgData name="Quakers Hill Parish" userId="654315b0-35d7-4124-99ab-33b305b33ffd" providerId="ADAL" clId="{EADCBA1C-6D18-4629-8169-9BB30EA05D9A}" dt="2024-04-24T05:43:56.519" v="299" actId="47"/>
        <pc:sldMkLst>
          <pc:docMk/>
          <pc:sldMk cId="594080973" sldId="333"/>
        </pc:sldMkLst>
      </pc:sldChg>
      <pc:sldChg chg="del">
        <pc:chgData name="Quakers Hill Parish" userId="654315b0-35d7-4124-99ab-33b305b33ffd" providerId="ADAL" clId="{EADCBA1C-6D18-4629-8169-9BB30EA05D9A}" dt="2024-01-11T03:49:56.797" v="138" actId="47"/>
        <pc:sldMkLst>
          <pc:docMk/>
          <pc:sldMk cId="1788385066" sldId="335"/>
        </pc:sldMkLst>
      </pc:sldChg>
      <pc:sldChg chg="del">
        <pc:chgData name="Quakers Hill Parish" userId="654315b0-35d7-4124-99ab-33b305b33ffd" providerId="ADAL" clId="{EADCBA1C-6D18-4629-8169-9BB30EA05D9A}" dt="2024-01-11T03:49:55.449" v="137" actId="47"/>
        <pc:sldMkLst>
          <pc:docMk/>
          <pc:sldMk cId="3281517929" sldId="336"/>
        </pc:sldMkLst>
      </pc:sldChg>
      <pc:sldChg chg="del">
        <pc:chgData name="Quakers Hill Parish" userId="654315b0-35d7-4124-99ab-33b305b33ffd" providerId="ADAL" clId="{EADCBA1C-6D18-4629-8169-9BB30EA05D9A}" dt="2024-01-11T03:50:51.615" v="149" actId="47"/>
        <pc:sldMkLst>
          <pc:docMk/>
          <pc:sldMk cId="836566609" sldId="337"/>
        </pc:sldMkLst>
      </pc:sldChg>
      <pc:sldChg chg="del">
        <pc:chgData name="Quakers Hill Parish" userId="654315b0-35d7-4124-99ab-33b305b33ffd" providerId="ADAL" clId="{EADCBA1C-6D18-4629-8169-9BB30EA05D9A}" dt="2024-01-11T03:51:02.378" v="152" actId="47"/>
        <pc:sldMkLst>
          <pc:docMk/>
          <pc:sldMk cId="3162118662" sldId="339"/>
        </pc:sldMkLst>
      </pc:sldChg>
      <pc:sldChg chg="addSp delSp modSp mod setBg">
        <pc:chgData name="Quakers Hill Parish" userId="654315b0-35d7-4124-99ab-33b305b33ffd" providerId="ADAL" clId="{EADCBA1C-6D18-4629-8169-9BB30EA05D9A}" dt="2024-01-11T03:55:22.174" v="211" actId="20577"/>
        <pc:sldMkLst>
          <pc:docMk/>
          <pc:sldMk cId="15963225" sldId="340"/>
        </pc:sldMkLst>
        <pc:spChg chg="add del mod">
          <ac:chgData name="Quakers Hill Parish" userId="654315b0-35d7-4124-99ab-33b305b33ffd" providerId="ADAL" clId="{EADCBA1C-6D18-4629-8169-9BB30EA05D9A}" dt="2024-01-11T03:53:53.369" v="204" actId="478"/>
          <ac:spMkLst>
            <pc:docMk/>
            <pc:sldMk cId="15963225" sldId="340"/>
            <ac:spMk id="2" creationId="{283613C0-B4AF-D190-A4CA-30D39F7BDEF3}"/>
          </ac:spMkLst>
        </pc:spChg>
        <pc:spChg chg="add mod">
          <ac:chgData name="Quakers Hill Parish" userId="654315b0-35d7-4124-99ab-33b305b33ffd" providerId="ADAL" clId="{EADCBA1C-6D18-4629-8169-9BB30EA05D9A}" dt="2024-01-11T03:55:22.174" v="211" actId="20577"/>
          <ac:spMkLst>
            <pc:docMk/>
            <pc:sldMk cId="15963225" sldId="340"/>
            <ac:spMk id="4" creationId="{C7AD2E41-87ED-5E50-84EA-C09230AD19C8}"/>
          </ac:spMkLst>
        </pc:spChg>
        <pc:spChg chg="add mod">
          <ac:chgData name="Quakers Hill Parish" userId="654315b0-35d7-4124-99ab-33b305b33ffd" providerId="ADAL" clId="{EADCBA1C-6D18-4629-8169-9BB30EA05D9A}" dt="2024-01-11T03:55:07.747" v="209"/>
          <ac:spMkLst>
            <pc:docMk/>
            <pc:sldMk cId="15963225" sldId="340"/>
            <ac:spMk id="5" creationId="{949420B6-AA14-C78F-1AD3-9CFC0E8DFB9A}"/>
          </ac:spMkLst>
        </pc:spChg>
        <pc:picChg chg="add mod">
          <ac:chgData name="Quakers Hill Parish" userId="654315b0-35d7-4124-99ab-33b305b33ffd" providerId="ADAL" clId="{EADCBA1C-6D18-4629-8169-9BB30EA05D9A}" dt="2024-01-11T03:55:05.009" v="208" actId="1076"/>
          <ac:picMkLst>
            <pc:docMk/>
            <pc:sldMk cId="15963225" sldId="340"/>
            <ac:picMk id="3" creationId="{FD7A32A0-BABA-D957-8652-C9503F674953}"/>
          </ac:picMkLst>
        </pc:picChg>
        <pc:picChg chg="del">
          <ac:chgData name="Quakers Hill Parish" userId="654315b0-35d7-4124-99ab-33b305b33ffd" providerId="ADAL" clId="{EADCBA1C-6D18-4629-8169-9BB30EA05D9A}" dt="2024-01-11T03:53:09" v="185" actId="478"/>
          <ac:picMkLst>
            <pc:docMk/>
            <pc:sldMk cId="15963225" sldId="340"/>
            <ac:picMk id="16385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1-11T03:51:01.844" v="151" actId="47"/>
        <pc:sldMkLst>
          <pc:docMk/>
          <pc:sldMk cId="3177296433" sldId="341"/>
        </pc:sldMkLst>
      </pc:sldChg>
      <pc:sldChg chg="addSp delSp modSp del mod setBg">
        <pc:chgData name="Quakers Hill Parish" userId="654315b0-35d7-4124-99ab-33b305b33ffd" providerId="ADAL" clId="{EADCBA1C-6D18-4629-8169-9BB30EA05D9A}" dt="2024-04-24T05:32:53.800" v="214" actId="47"/>
        <pc:sldMkLst>
          <pc:docMk/>
          <pc:sldMk cId="3020010280" sldId="342"/>
        </pc:sldMkLst>
        <pc:spChg chg="del">
          <ac:chgData name="Quakers Hill Parish" userId="654315b0-35d7-4124-99ab-33b305b33ffd" providerId="ADAL" clId="{EADCBA1C-6D18-4629-8169-9BB30EA05D9A}" dt="2024-01-11T03:26:55.359" v="22" actId="478"/>
          <ac:spMkLst>
            <pc:docMk/>
            <pc:sldMk cId="3020010280" sldId="342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8:01.634" v="121" actId="478"/>
          <ac:spMkLst>
            <pc:docMk/>
            <pc:sldMk cId="3020010280" sldId="342"/>
            <ac:spMk id="5" creationId="{DF717D9E-140B-C158-85D9-C02C354EA4AF}"/>
          </ac:spMkLst>
        </pc:spChg>
        <pc:spChg chg="add mod">
          <ac:chgData name="Quakers Hill Parish" userId="654315b0-35d7-4124-99ab-33b305b33ffd" providerId="ADAL" clId="{EADCBA1C-6D18-4629-8169-9BB30EA05D9A}" dt="2024-01-11T03:48:04.413" v="122"/>
          <ac:spMkLst>
            <pc:docMk/>
            <pc:sldMk cId="3020010280" sldId="342"/>
            <ac:spMk id="6" creationId="{6C3A2296-54F5-58F7-809C-699FDE1DF6AF}"/>
          </ac:spMkLst>
        </pc:spChg>
        <pc:picChg chg="del">
          <ac:chgData name="Quakers Hill Parish" userId="654315b0-35d7-4124-99ab-33b305b33ffd" providerId="ADAL" clId="{EADCBA1C-6D18-4629-8169-9BB30EA05D9A}" dt="2024-01-11T03:27:44.868" v="28" actId="478"/>
          <ac:picMkLst>
            <pc:docMk/>
            <pc:sldMk cId="3020010280" sldId="342"/>
            <ac:picMk id="17409" creationId="{00000000-0000-0000-0000-000000000000}"/>
          </ac:picMkLst>
        </pc:picChg>
      </pc:sldChg>
      <pc:sldChg chg="addSp delSp modSp del mod setBg">
        <pc:chgData name="Quakers Hill Parish" userId="654315b0-35d7-4124-99ab-33b305b33ffd" providerId="ADAL" clId="{EADCBA1C-6D18-4629-8169-9BB30EA05D9A}" dt="2024-04-24T05:32:54.100" v="215" actId="47"/>
        <pc:sldMkLst>
          <pc:docMk/>
          <pc:sldMk cId="3473211511" sldId="343"/>
        </pc:sldMkLst>
        <pc:spChg chg="del">
          <ac:chgData name="Quakers Hill Parish" userId="654315b0-35d7-4124-99ab-33b305b33ffd" providerId="ADAL" clId="{EADCBA1C-6D18-4629-8169-9BB30EA05D9A}" dt="2024-01-11T03:28:02.472" v="32" actId="478"/>
          <ac:spMkLst>
            <pc:docMk/>
            <pc:sldMk cId="3473211511" sldId="343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8:07.451" v="123" actId="478"/>
          <ac:spMkLst>
            <pc:docMk/>
            <pc:sldMk cId="3473211511" sldId="343"/>
            <ac:spMk id="5" creationId="{83704A4D-5110-4BD7-C357-1312F374690E}"/>
          </ac:spMkLst>
        </pc:spChg>
        <pc:spChg chg="add mod">
          <ac:chgData name="Quakers Hill Parish" userId="654315b0-35d7-4124-99ab-33b305b33ffd" providerId="ADAL" clId="{EADCBA1C-6D18-4629-8169-9BB30EA05D9A}" dt="2024-01-11T03:48:09.509" v="124"/>
          <ac:spMkLst>
            <pc:docMk/>
            <pc:sldMk cId="3473211511" sldId="343"/>
            <ac:spMk id="6" creationId="{B67745C7-4A15-ADFC-F236-19426F43FDF3}"/>
          </ac:spMkLst>
        </pc:spChg>
        <pc:picChg chg="del mod">
          <ac:chgData name="Quakers Hill Parish" userId="654315b0-35d7-4124-99ab-33b305b33ffd" providerId="ADAL" clId="{EADCBA1C-6D18-4629-8169-9BB30EA05D9A}" dt="2024-01-11T03:27:53.785" v="30" actId="478"/>
          <ac:picMkLst>
            <pc:docMk/>
            <pc:sldMk cId="3473211511" sldId="343"/>
            <ac:picMk id="17409" creationId="{00000000-0000-0000-0000-000000000000}"/>
          </ac:picMkLst>
        </pc:picChg>
      </pc:sldChg>
      <pc:sldChg chg="addSp delSp modSp del mod setBg modClrScheme chgLayout">
        <pc:chgData name="Quakers Hill Parish" userId="654315b0-35d7-4124-99ab-33b305b33ffd" providerId="ADAL" clId="{EADCBA1C-6D18-4629-8169-9BB30EA05D9A}" dt="2024-04-24T05:32:54.699" v="216" actId="47"/>
        <pc:sldMkLst>
          <pc:docMk/>
          <pc:sldMk cId="1419853780" sldId="344"/>
        </pc:sldMkLst>
        <pc:spChg chg="del">
          <ac:chgData name="Quakers Hill Parish" userId="654315b0-35d7-4124-99ab-33b305b33ffd" providerId="ADAL" clId="{EADCBA1C-6D18-4629-8169-9BB30EA05D9A}" dt="2024-01-11T03:28:13.313" v="36" actId="478"/>
          <ac:spMkLst>
            <pc:docMk/>
            <pc:sldMk cId="1419853780" sldId="344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8:12.728" v="126" actId="478"/>
          <ac:spMkLst>
            <pc:docMk/>
            <pc:sldMk cId="1419853780" sldId="344"/>
            <ac:spMk id="5" creationId="{8B6D2B53-253B-3DAE-9E75-18B4D30C7664}"/>
          </ac:spMkLst>
        </pc:spChg>
        <pc:spChg chg="add mod">
          <ac:chgData name="Quakers Hill Parish" userId="654315b0-35d7-4124-99ab-33b305b33ffd" providerId="ADAL" clId="{EADCBA1C-6D18-4629-8169-9BB30EA05D9A}" dt="2024-01-11T03:48:14.814" v="127"/>
          <ac:spMkLst>
            <pc:docMk/>
            <pc:sldMk cId="1419853780" sldId="344"/>
            <ac:spMk id="6" creationId="{E36FB747-87C0-6A4D-481D-CE750D98DAA9}"/>
          </ac:spMkLst>
        </pc:spChg>
        <pc:picChg chg="del mod">
          <ac:chgData name="Quakers Hill Parish" userId="654315b0-35d7-4124-99ab-33b305b33ffd" providerId="ADAL" clId="{EADCBA1C-6D18-4629-8169-9BB30EA05D9A}" dt="2024-01-11T03:28:09.711" v="35" actId="478"/>
          <ac:picMkLst>
            <pc:docMk/>
            <pc:sldMk cId="1419853780" sldId="344"/>
            <ac:picMk id="17409" creationId="{00000000-0000-0000-0000-000000000000}"/>
          </ac:picMkLst>
        </pc:picChg>
      </pc:sldChg>
      <pc:sldChg chg="addSp delSp modSp del mod setBg">
        <pc:chgData name="Quakers Hill Parish" userId="654315b0-35d7-4124-99ab-33b305b33ffd" providerId="ADAL" clId="{EADCBA1C-6D18-4629-8169-9BB30EA05D9A}" dt="2024-04-24T05:41:47.225" v="285" actId="47"/>
        <pc:sldMkLst>
          <pc:docMk/>
          <pc:sldMk cId="215883735" sldId="345"/>
        </pc:sldMkLst>
        <pc:spChg chg="del">
          <ac:chgData name="Quakers Hill Parish" userId="654315b0-35d7-4124-99ab-33b305b33ffd" providerId="ADAL" clId="{EADCBA1C-6D18-4629-8169-9BB30EA05D9A}" dt="2024-01-11T03:46:26.182" v="110" actId="478"/>
          <ac:spMkLst>
            <pc:docMk/>
            <pc:sldMk cId="215883735" sldId="345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8:30.229" v="128" actId="478"/>
          <ac:spMkLst>
            <pc:docMk/>
            <pc:sldMk cId="215883735" sldId="345"/>
            <ac:spMk id="5" creationId="{0B8D8F7F-8DEB-32E3-C5A8-3D0B0A6EC90B}"/>
          </ac:spMkLst>
        </pc:spChg>
        <pc:spChg chg="add mod">
          <ac:chgData name="Quakers Hill Parish" userId="654315b0-35d7-4124-99ab-33b305b33ffd" providerId="ADAL" clId="{EADCBA1C-6D18-4629-8169-9BB30EA05D9A}" dt="2024-01-11T03:48:32.898" v="129"/>
          <ac:spMkLst>
            <pc:docMk/>
            <pc:sldMk cId="215883735" sldId="345"/>
            <ac:spMk id="6" creationId="{61EE899D-7A16-02C2-59BF-FC8CB9F7550C}"/>
          </ac:spMkLst>
        </pc:spChg>
        <pc:picChg chg="del">
          <ac:chgData name="Quakers Hill Parish" userId="654315b0-35d7-4124-99ab-33b305b33ffd" providerId="ADAL" clId="{EADCBA1C-6D18-4629-8169-9BB30EA05D9A}" dt="2024-01-11T03:46:34.806" v="112" actId="478"/>
          <ac:picMkLst>
            <pc:docMk/>
            <pc:sldMk cId="215883735" sldId="345"/>
            <ac:picMk id="17409" creationId="{00000000-0000-0000-0000-000000000000}"/>
          </ac:picMkLst>
        </pc:picChg>
      </pc:sldChg>
      <pc:sldChg chg="addSp delSp modSp del mod">
        <pc:chgData name="Quakers Hill Parish" userId="654315b0-35d7-4124-99ab-33b305b33ffd" providerId="ADAL" clId="{EADCBA1C-6D18-4629-8169-9BB30EA05D9A}" dt="2024-04-24T05:41:47.592" v="286" actId="47"/>
        <pc:sldMkLst>
          <pc:docMk/>
          <pc:sldMk cId="3306304763" sldId="346"/>
        </pc:sldMkLst>
        <pc:spChg chg="del">
          <ac:chgData name="Quakers Hill Parish" userId="654315b0-35d7-4124-99ab-33b305b33ffd" providerId="ADAL" clId="{EADCBA1C-6D18-4629-8169-9BB30EA05D9A}" dt="2024-01-11T03:47:18.638" v="117" actId="478"/>
          <ac:spMkLst>
            <pc:docMk/>
            <pc:sldMk cId="3306304763" sldId="346"/>
            <ac:spMk id="3" creationId="{00000000-0000-0000-0000-000000000000}"/>
          </ac:spMkLst>
        </pc:spChg>
        <pc:spChg chg="add del mod">
          <ac:chgData name="Quakers Hill Parish" userId="654315b0-35d7-4124-99ab-33b305b33ffd" providerId="ADAL" clId="{EADCBA1C-6D18-4629-8169-9BB30EA05D9A}" dt="2024-01-11T03:48:38.119" v="130" actId="478"/>
          <ac:spMkLst>
            <pc:docMk/>
            <pc:sldMk cId="3306304763" sldId="346"/>
            <ac:spMk id="5" creationId="{315DB74F-0919-1BC0-1643-23B4F0990733}"/>
          </ac:spMkLst>
        </pc:spChg>
        <pc:spChg chg="add mod">
          <ac:chgData name="Quakers Hill Parish" userId="654315b0-35d7-4124-99ab-33b305b33ffd" providerId="ADAL" clId="{EADCBA1C-6D18-4629-8169-9BB30EA05D9A}" dt="2024-01-11T03:48:40.547" v="131"/>
          <ac:spMkLst>
            <pc:docMk/>
            <pc:sldMk cId="3306304763" sldId="346"/>
            <ac:spMk id="6" creationId="{DE693603-863A-31DF-E4D2-F4E0A792ED8C}"/>
          </ac:spMkLst>
        </pc:spChg>
        <pc:picChg chg="del">
          <ac:chgData name="Quakers Hill Parish" userId="654315b0-35d7-4124-99ab-33b305b33ffd" providerId="ADAL" clId="{EADCBA1C-6D18-4629-8169-9BB30EA05D9A}" dt="2024-01-11T03:46:40.409" v="113" actId="478"/>
          <ac:picMkLst>
            <pc:docMk/>
            <pc:sldMk cId="3306304763" sldId="346"/>
            <ac:picMk id="17409" creationId="{00000000-0000-0000-0000-000000000000}"/>
          </ac:picMkLst>
        </pc:picChg>
      </pc:sldChg>
      <pc:sldChg chg="addSp delSp modSp del mod">
        <pc:chgData name="Quakers Hill Parish" userId="654315b0-35d7-4124-99ab-33b305b33ffd" providerId="ADAL" clId="{EADCBA1C-6D18-4629-8169-9BB30EA05D9A}" dt="2024-04-24T05:41:47.970" v="287" actId="47"/>
        <pc:sldMkLst>
          <pc:docMk/>
          <pc:sldMk cId="1699139595" sldId="347"/>
        </pc:sldMkLst>
        <pc:spChg chg="del">
          <ac:chgData name="Quakers Hill Parish" userId="654315b0-35d7-4124-99ab-33b305b33ffd" providerId="ADAL" clId="{EADCBA1C-6D18-4629-8169-9BB30EA05D9A}" dt="2024-01-11T03:48:46.881" v="132" actId="478"/>
          <ac:spMkLst>
            <pc:docMk/>
            <pc:sldMk cId="1699139595" sldId="347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48:49.879" v="133"/>
          <ac:spMkLst>
            <pc:docMk/>
            <pc:sldMk cId="1699139595" sldId="347"/>
            <ac:spMk id="5" creationId="{3AD96FB5-9806-A372-20F4-84E179E34E27}"/>
          </ac:spMkLst>
        </pc:spChg>
        <pc:picChg chg="del">
          <ac:chgData name="Quakers Hill Parish" userId="654315b0-35d7-4124-99ab-33b305b33ffd" providerId="ADAL" clId="{EADCBA1C-6D18-4629-8169-9BB30EA05D9A}" dt="2024-01-11T03:46:45.766" v="114" actId="478"/>
          <ac:picMkLst>
            <pc:docMk/>
            <pc:sldMk cId="1699139595" sldId="347"/>
            <ac:picMk id="17409" creationId="{00000000-0000-0000-0000-000000000000}"/>
          </ac:picMkLst>
        </pc:picChg>
      </pc:sldChg>
      <pc:sldChg chg="addSp delSp modSp del mod">
        <pc:chgData name="Quakers Hill Parish" userId="654315b0-35d7-4124-99ab-33b305b33ffd" providerId="ADAL" clId="{EADCBA1C-6D18-4629-8169-9BB30EA05D9A}" dt="2024-04-24T05:41:48.631" v="288" actId="47"/>
        <pc:sldMkLst>
          <pc:docMk/>
          <pc:sldMk cId="3710626634" sldId="348"/>
        </pc:sldMkLst>
        <pc:spChg chg="del">
          <ac:chgData name="Quakers Hill Parish" userId="654315b0-35d7-4124-99ab-33b305b33ffd" providerId="ADAL" clId="{EADCBA1C-6D18-4629-8169-9BB30EA05D9A}" dt="2024-01-11T03:48:54.237" v="134" actId="478"/>
          <ac:spMkLst>
            <pc:docMk/>
            <pc:sldMk cId="3710626634" sldId="348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48:56.785" v="135"/>
          <ac:spMkLst>
            <pc:docMk/>
            <pc:sldMk cId="3710626634" sldId="348"/>
            <ac:spMk id="5" creationId="{1AD6BBC9-3173-7C62-E9F2-5FEE88B6B9E1}"/>
          </ac:spMkLst>
        </pc:spChg>
        <pc:picChg chg="del">
          <ac:chgData name="Quakers Hill Parish" userId="654315b0-35d7-4124-99ab-33b305b33ffd" providerId="ADAL" clId="{EADCBA1C-6D18-4629-8169-9BB30EA05D9A}" dt="2024-01-11T03:46:49.165" v="115" actId="478"/>
          <ac:picMkLst>
            <pc:docMk/>
            <pc:sldMk cId="3710626634" sldId="348"/>
            <ac:picMk id="17409" creationId="{00000000-0000-0000-0000-000000000000}"/>
          </ac:picMkLst>
        </pc:picChg>
      </pc:sldChg>
      <pc:sldChg chg="addSp delSp modSp del mod">
        <pc:chgData name="Quakers Hill Parish" userId="654315b0-35d7-4124-99ab-33b305b33ffd" providerId="ADAL" clId="{EADCBA1C-6D18-4629-8169-9BB30EA05D9A}" dt="2024-04-24T05:44:37.151" v="300" actId="47"/>
        <pc:sldMkLst>
          <pc:docMk/>
          <pc:sldMk cId="2256188529" sldId="349"/>
        </pc:sldMkLst>
        <pc:spChg chg="del">
          <ac:chgData name="Quakers Hill Parish" userId="654315b0-35d7-4124-99ab-33b305b33ffd" providerId="ADAL" clId="{EADCBA1C-6D18-4629-8169-9BB30EA05D9A}" dt="2024-01-11T03:50:03.966" v="139" actId="478"/>
          <ac:spMkLst>
            <pc:docMk/>
            <pc:sldMk cId="2256188529" sldId="349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0:10.366" v="141" actId="1076"/>
          <ac:spMkLst>
            <pc:docMk/>
            <pc:sldMk cId="2256188529" sldId="349"/>
            <ac:spMk id="5" creationId="{0D60F24C-DDE1-AA71-7125-865700DC1ED0}"/>
          </ac:spMkLst>
        </pc:spChg>
      </pc:sldChg>
      <pc:sldChg chg="addSp delSp modSp del mod">
        <pc:chgData name="Quakers Hill Parish" userId="654315b0-35d7-4124-99ab-33b305b33ffd" providerId="ADAL" clId="{EADCBA1C-6D18-4629-8169-9BB30EA05D9A}" dt="2024-04-24T05:44:37.402" v="301" actId="47"/>
        <pc:sldMkLst>
          <pc:docMk/>
          <pc:sldMk cId="2363911401" sldId="350"/>
        </pc:sldMkLst>
        <pc:spChg chg="del">
          <ac:chgData name="Quakers Hill Parish" userId="654315b0-35d7-4124-99ab-33b305b33ffd" providerId="ADAL" clId="{EADCBA1C-6D18-4629-8169-9BB30EA05D9A}" dt="2024-01-11T03:50:18.030" v="142" actId="478"/>
          <ac:spMkLst>
            <pc:docMk/>
            <pc:sldMk cId="2363911401" sldId="350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0:23.505" v="144" actId="1076"/>
          <ac:spMkLst>
            <pc:docMk/>
            <pc:sldMk cId="2363911401" sldId="350"/>
            <ac:spMk id="5" creationId="{A00CB7E9-11D0-0F57-D455-65E8E4F5565B}"/>
          </ac:spMkLst>
        </pc:spChg>
      </pc:sldChg>
      <pc:sldChg chg="addSp delSp modSp del mod">
        <pc:chgData name="Quakers Hill Parish" userId="654315b0-35d7-4124-99ab-33b305b33ffd" providerId="ADAL" clId="{EADCBA1C-6D18-4629-8169-9BB30EA05D9A}" dt="2024-04-24T05:44:37.654" v="302" actId="47"/>
        <pc:sldMkLst>
          <pc:docMk/>
          <pc:sldMk cId="3665685556" sldId="351"/>
        </pc:sldMkLst>
        <pc:spChg chg="del">
          <ac:chgData name="Quakers Hill Parish" userId="654315b0-35d7-4124-99ab-33b305b33ffd" providerId="ADAL" clId="{EADCBA1C-6D18-4629-8169-9BB30EA05D9A}" dt="2024-01-11T03:50:28.421" v="145" actId="478"/>
          <ac:spMkLst>
            <pc:docMk/>
            <pc:sldMk cId="3665685556" sldId="351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0:30.491" v="146"/>
          <ac:spMkLst>
            <pc:docMk/>
            <pc:sldMk cId="3665685556" sldId="351"/>
            <ac:spMk id="5" creationId="{669FD81F-C63B-9AFC-B02F-23B1E1757927}"/>
          </ac:spMkLst>
        </pc:spChg>
      </pc:sldChg>
      <pc:sldChg chg="addSp delSp modSp del mod">
        <pc:chgData name="Quakers Hill Parish" userId="654315b0-35d7-4124-99ab-33b305b33ffd" providerId="ADAL" clId="{EADCBA1C-6D18-4629-8169-9BB30EA05D9A}" dt="2024-04-24T05:44:38.080" v="303" actId="47"/>
        <pc:sldMkLst>
          <pc:docMk/>
          <pc:sldMk cId="3823598321" sldId="352"/>
        </pc:sldMkLst>
        <pc:spChg chg="del">
          <ac:chgData name="Quakers Hill Parish" userId="654315b0-35d7-4124-99ab-33b305b33ffd" providerId="ADAL" clId="{EADCBA1C-6D18-4629-8169-9BB30EA05D9A}" dt="2024-01-11T03:50:35.669" v="147" actId="478"/>
          <ac:spMkLst>
            <pc:docMk/>
            <pc:sldMk cId="3823598321" sldId="352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0:37.933" v="148"/>
          <ac:spMkLst>
            <pc:docMk/>
            <pc:sldMk cId="3823598321" sldId="352"/>
            <ac:spMk id="5" creationId="{FB4AED01-EEFB-154C-5301-D7DA48D83C49}"/>
          </ac:spMkLst>
        </pc:spChg>
      </pc:sldChg>
      <pc:sldChg chg="addSp delSp modSp del mod setBg">
        <pc:chgData name="Quakers Hill Parish" userId="654315b0-35d7-4124-99ab-33b305b33ffd" providerId="ADAL" clId="{EADCBA1C-6D18-4629-8169-9BB30EA05D9A}" dt="2024-04-24T05:45:16.104" v="305" actId="47"/>
        <pc:sldMkLst>
          <pc:docMk/>
          <pc:sldMk cId="1305035898" sldId="353"/>
        </pc:sldMkLst>
        <pc:spChg chg="del">
          <ac:chgData name="Quakers Hill Parish" userId="654315b0-35d7-4124-99ab-33b305b33ffd" providerId="ADAL" clId="{EADCBA1C-6D18-4629-8169-9BB30EA05D9A}" dt="2024-01-11T03:51:16.302" v="155" actId="478"/>
          <ac:spMkLst>
            <pc:docMk/>
            <pc:sldMk cId="1305035898" sldId="353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1:33.721" v="158"/>
          <ac:spMkLst>
            <pc:docMk/>
            <pc:sldMk cId="1305035898" sldId="353"/>
            <ac:spMk id="5" creationId="{A6542F79-8909-D529-ABBE-543C6470B513}"/>
          </ac:spMkLst>
        </pc:spChg>
        <pc:picChg chg="del">
          <ac:chgData name="Quakers Hill Parish" userId="654315b0-35d7-4124-99ab-33b305b33ffd" providerId="ADAL" clId="{EADCBA1C-6D18-4629-8169-9BB30EA05D9A}" dt="2024-01-11T03:51:07.245" v="153" actId="478"/>
          <ac:picMkLst>
            <pc:docMk/>
            <pc:sldMk cId="1305035898" sldId="353"/>
            <ac:picMk id="17409" creationId="{00000000-0000-0000-0000-000000000000}"/>
          </ac:picMkLst>
        </pc:picChg>
      </pc:sldChg>
      <pc:sldChg chg="addSp delSp modSp del mod setBg">
        <pc:chgData name="Quakers Hill Parish" userId="654315b0-35d7-4124-99ab-33b305b33ffd" providerId="ADAL" clId="{EADCBA1C-6D18-4629-8169-9BB30EA05D9A}" dt="2024-04-24T05:45:16.356" v="306" actId="47"/>
        <pc:sldMkLst>
          <pc:docMk/>
          <pc:sldMk cId="2326998998" sldId="354"/>
        </pc:sldMkLst>
        <pc:spChg chg="del">
          <ac:chgData name="Quakers Hill Parish" userId="654315b0-35d7-4124-99ab-33b305b33ffd" providerId="ADAL" clId="{EADCBA1C-6D18-4629-8169-9BB30EA05D9A}" dt="2024-01-11T03:51:48.601" v="161" actId="478"/>
          <ac:spMkLst>
            <pc:docMk/>
            <pc:sldMk cId="2326998998" sldId="354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1:50.349" v="162"/>
          <ac:spMkLst>
            <pc:docMk/>
            <pc:sldMk cId="2326998998" sldId="354"/>
            <ac:spMk id="5" creationId="{6A44D573-1D17-2FD7-7BC4-19820A04AB51}"/>
          </ac:spMkLst>
        </pc:spChg>
        <pc:picChg chg="del">
          <ac:chgData name="Quakers Hill Parish" userId="654315b0-35d7-4124-99ab-33b305b33ffd" providerId="ADAL" clId="{EADCBA1C-6D18-4629-8169-9BB30EA05D9A}" dt="2024-01-11T03:51:40.259" v="159" actId="478"/>
          <ac:picMkLst>
            <pc:docMk/>
            <pc:sldMk cId="2326998998" sldId="354"/>
            <ac:picMk id="17409" creationId="{00000000-0000-0000-0000-000000000000}"/>
          </ac:picMkLst>
        </pc:picChg>
      </pc:sldChg>
      <pc:sldChg chg="addSp delSp modSp del mod setBg">
        <pc:chgData name="Quakers Hill Parish" userId="654315b0-35d7-4124-99ab-33b305b33ffd" providerId="ADAL" clId="{EADCBA1C-6D18-4629-8169-9BB30EA05D9A}" dt="2024-04-24T05:45:16.701" v="307" actId="47"/>
        <pc:sldMkLst>
          <pc:docMk/>
          <pc:sldMk cId="623102962" sldId="355"/>
        </pc:sldMkLst>
        <pc:spChg chg="del">
          <ac:chgData name="Quakers Hill Parish" userId="654315b0-35d7-4124-99ab-33b305b33ffd" providerId="ADAL" clId="{EADCBA1C-6D18-4629-8169-9BB30EA05D9A}" dt="2024-01-11T03:52:04.269" v="165" actId="478"/>
          <ac:spMkLst>
            <pc:docMk/>
            <pc:sldMk cId="623102962" sldId="35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ADCBA1C-6D18-4629-8169-9BB30EA05D9A}" dt="2024-01-11T03:52:41.640" v="184" actId="14100"/>
          <ac:spMkLst>
            <pc:docMk/>
            <pc:sldMk cId="623102962" sldId="355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2:06.185" v="166"/>
          <ac:spMkLst>
            <pc:docMk/>
            <pc:sldMk cId="623102962" sldId="355"/>
            <ac:spMk id="5" creationId="{4B9216A3-E80D-D9FC-6EF8-00447C9DE2FC}"/>
          </ac:spMkLst>
        </pc:spChg>
        <pc:picChg chg="del">
          <ac:chgData name="Quakers Hill Parish" userId="654315b0-35d7-4124-99ab-33b305b33ffd" providerId="ADAL" clId="{EADCBA1C-6D18-4629-8169-9BB30EA05D9A}" dt="2024-01-11T03:51:57.767" v="163" actId="478"/>
          <ac:picMkLst>
            <pc:docMk/>
            <pc:sldMk cId="623102962" sldId="355"/>
            <ac:picMk id="17409" creationId="{00000000-0000-0000-0000-000000000000}"/>
          </ac:picMkLst>
        </pc:picChg>
      </pc:sldChg>
      <pc:sldChg chg="addSp delSp modSp del mod setBg">
        <pc:chgData name="Quakers Hill Parish" userId="654315b0-35d7-4124-99ab-33b305b33ffd" providerId="ADAL" clId="{EADCBA1C-6D18-4629-8169-9BB30EA05D9A}" dt="2024-04-24T05:45:17.290" v="308" actId="47"/>
        <pc:sldMkLst>
          <pc:docMk/>
          <pc:sldMk cId="3881091295" sldId="356"/>
        </pc:sldMkLst>
        <pc:spChg chg="del mod">
          <ac:chgData name="Quakers Hill Parish" userId="654315b0-35d7-4124-99ab-33b305b33ffd" providerId="ADAL" clId="{EADCBA1C-6D18-4629-8169-9BB30EA05D9A}" dt="2024-01-11T03:52:16.578" v="170" actId="478"/>
          <ac:spMkLst>
            <pc:docMk/>
            <pc:sldMk cId="3881091295" sldId="35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ADCBA1C-6D18-4629-8169-9BB30EA05D9A}" dt="2024-01-11T03:52:28.400" v="176" actId="20577"/>
          <ac:spMkLst>
            <pc:docMk/>
            <pc:sldMk cId="3881091295" sldId="356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EADCBA1C-6D18-4629-8169-9BB30EA05D9A}" dt="2024-01-11T03:52:18.635" v="171"/>
          <ac:spMkLst>
            <pc:docMk/>
            <pc:sldMk cId="3881091295" sldId="356"/>
            <ac:spMk id="5" creationId="{71459B84-E75E-EA0D-13E7-4884BC971948}"/>
          </ac:spMkLst>
        </pc:spChg>
        <pc:picChg chg="del">
          <ac:chgData name="Quakers Hill Parish" userId="654315b0-35d7-4124-99ab-33b305b33ffd" providerId="ADAL" clId="{EADCBA1C-6D18-4629-8169-9BB30EA05D9A}" dt="2024-01-11T03:52:10.751" v="167" actId="478"/>
          <ac:picMkLst>
            <pc:docMk/>
            <pc:sldMk cId="3881091295" sldId="356"/>
            <ac:picMk id="17409" creationId="{00000000-0000-0000-0000-000000000000}"/>
          </ac:picMkLst>
        </pc:picChg>
      </pc:sldChg>
      <pc:sldChg chg="del">
        <pc:chgData name="Quakers Hill Parish" userId="654315b0-35d7-4124-99ab-33b305b33ffd" providerId="ADAL" clId="{EADCBA1C-6D18-4629-8169-9BB30EA05D9A}" dt="2024-01-11T03:26:27.467" v="17" actId="47"/>
        <pc:sldMkLst>
          <pc:docMk/>
          <pc:sldMk cId="3163827667" sldId="357"/>
        </pc:sldMkLst>
      </pc:sldChg>
      <pc:sldChg chg="add del">
        <pc:chgData name="Quakers Hill Parish" userId="654315b0-35d7-4124-99ab-33b305b33ffd" providerId="ADAL" clId="{EADCBA1C-6D18-4629-8169-9BB30EA05D9A}" dt="2024-01-11T03:51:20.549" v="157"/>
        <pc:sldMkLst>
          <pc:docMk/>
          <pc:sldMk cId="1896856838" sldId="373"/>
        </pc:sldMkLst>
      </pc:sldChg>
      <pc:sldChg chg="del">
        <pc:chgData name="Quakers Hill Parish" userId="654315b0-35d7-4124-99ab-33b305b33ffd" providerId="ADAL" clId="{EADCBA1C-6D18-4629-8169-9BB30EA05D9A}" dt="2024-04-24T05:39:21.107" v="267" actId="47"/>
        <pc:sldMkLst>
          <pc:docMk/>
          <pc:sldMk cId="2247002441" sldId="499"/>
        </pc:sldMkLst>
      </pc:sldChg>
      <pc:sldChg chg="modSp mod">
        <pc:chgData name="Quakers Hill Parish" userId="654315b0-35d7-4124-99ab-33b305b33ffd" providerId="ADAL" clId="{EADCBA1C-6D18-4629-8169-9BB30EA05D9A}" dt="2024-04-24T05:40:21.037" v="269" actId="14100"/>
        <pc:sldMkLst>
          <pc:docMk/>
          <pc:sldMk cId="2843352787" sldId="707"/>
        </pc:sldMkLst>
        <pc:spChg chg="mod">
          <ac:chgData name="Quakers Hill Parish" userId="654315b0-35d7-4124-99ab-33b305b33ffd" providerId="ADAL" clId="{EADCBA1C-6D18-4629-8169-9BB30EA05D9A}" dt="2024-04-24T05:40:21.037" v="269" actId="14100"/>
          <ac:spMkLst>
            <pc:docMk/>
            <pc:sldMk cId="2843352787" sldId="707"/>
            <ac:spMk id="3" creationId="{4B82E7EF-6900-F079-F383-D69F5E5D30F3}"/>
          </ac:spMkLst>
        </pc:spChg>
      </pc:sldChg>
      <pc:sldMasterChg chg="del delSldLayout">
        <pc:chgData name="Quakers Hill Parish" userId="654315b0-35d7-4124-99ab-33b305b33ffd" providerId="ADAL" clId="{EADCBA1C-6D18-4629-8169-9BB30EA05D9A}" dt="2024-01-11T03:50:51.615" v="149" actId="47"/>
        <pc:sldMasterMkLst>
          <pc:docMk/>
          <pc:sldMasterMk cId="702442039" sldId="2147483723"/>
        </pc:sldMasterMkLst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859176751" sldId="2147483724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102402661" sldId="2147483725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199556226" sldId="2147483726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4214216985" sldId="2147483727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2390731731" sldId="2147483728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561996367" sldId="2147483729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135224568" sldId="2147483730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2070227682" sldId="2147483731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4052829152" sldId="2147483732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2519410244" sldId="2147483733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3330101218" sldId="2147483734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099170618" sldId="2147483735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17704842" sldId="2147483736"/>
          </pc:sldLayoutMkLst>
        </pc:sldLayoutChg>
        <pc:sldLayoutChg chg="del">
          <pc:chgData name="Quakers Hill Parish" userId="654315b0-35d7-4124-99ab-33b305b33ffd" providerId="ADAL" clId="{EADCBA1C-6D18-4629-8169-9BB30EA05D9A}" dt="2024-01-11T03:50:51.615" v="149" actId="47"/>
          <pc:sldLayoutMkLst>
            <pc:docMk/>
            <pc:sldMasterMk cId="702442039" sldId="2147483723"/>
            <pc:sldLayoutMk cId="2666377007" sldId="2147483737"/>
          </pc:sldLayoutMkLst>
        </pc:sldLayoutChg>
      </pc:sldMasterChg>
      <pc:sldMasterChg chg="del delSldLayout">
        <pc:chgData name="Quakers Hill Parish" userId="654315b0-35d7-4124-99ab-33b305b33ffd" providerId="ADAL" clId="{EADCBA1C-6D18-4629-8169-9BB30EA05D9A}" dt="2024-01-11T03:51:01.844" v="151" actId="47"/>
        <pc:sldMasterMkLst>
          <pc:docMk/>
          <pc:sldMasterMk cId="1640310005" sldId="2147483738"/>
        </pc:sldMasterMkLst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1900291861" sldId="2147483739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93152818" sldId="2147483740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630285485" sldId="2147483741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3802680638" sldId="2147483742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467427535" sldId="2147483743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2053157360" sldId="2147483744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2590971019" sldId="2147483745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1061150414" sldId="2147483746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849202070" sldId="2147483747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2094140171" sldId="2147483748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3541441344" sldId="2147483749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3887138700" sldId="2147483750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1154635748" sldId="2147483751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456813366" sldId="2147483752"/>
          </pc:sldLayoutMkLst>
        </pc:sldLayoutChg>
        <pc:sldLayoutChg chg="del">
          <pc:chgData name="Quakers Hill Parish" userId="654315b0-35d7-4124-99ab-33b305b33ffd" providerId="ADAL" clId="{EADCBA1C-6D18-4629-8169-9BB30EA05D9A}" dt="2024-01-11T03:51:01.844" v="151" actId="47"/>
          <pc:sldLayoutMkLst>
            <pc:docMk/>
            <pc:sldMasterMk cId="1640310005" sldId="2147483738"/>
            <pc:sldLayoutMk cId="2899522026" sldId="214748375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BEF95-C774-4015-8CA9-E70287612AF5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8B6666-6B9A-4586-8879-92936C521F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0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D8673-1D6A-4F39-9320-A4B01AC067B6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48B17-996E-47E8-9CAD-0384F3E5A2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56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398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653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476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8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1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706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0846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8282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8525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35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543C0-F03A-4C40-B602-1124CA701624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DB38E-A7C2-4EB0-B75A-E875340C65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294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3875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2141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5981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6499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832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103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388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865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35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89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BEF95-C774-4015-8CA9-E70287612AF5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6666-6B9A-4586-8879-92936C521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104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0490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313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5717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1048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8418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1252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2583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724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47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D7231-CD13-406A-9374-3D83D52E1B5D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9EE64-438E-4B13-9C09-761244BDE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9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0FFF7-A2FD-47A2-90C6-944CA7BA54B6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8D6A3-0906-4BA7-8168-93C75105C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0EC65-2935-4E59-ACFB-4256A9AC8682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BBFB6-1792-4526-B1E6-247627AD9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1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5B009-EE17-48FD-B159-30EB941B945C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3074-5A67-48FB-9A73-43FF47C55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2E060-ACAB-483B-8404-934B1552D075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5160-B433-4813-A765-97DF87A2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22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4E6B3-8694-4BF4-ABCB-6F18804A0761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3C5B3-0BC3-439E-9C56-A94A36576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77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F33AB-EB64-4545-BE5F-DA88B0B948A1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82F71-E7ED-47E3-90CE-D6AD09ADD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D7231-CD13-406A-9374-3D83D52E1B5D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D9EE64-438E-4B13-9C09-761244BDE0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09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AAC94-03D6-40E7-8FF9-2802A9772138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0C067-B45C-446A-9049-8E5AC0E22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D8673-1D6A-4F39-9320-A4B01AC067B6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48B17-996E-47E8-9CAD-0384F3E5A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1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543C0-F03A-4C40-B602-1124CA701624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DB38E-A7C2-4EB0-B75A-E875340C6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193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0"/>
            <a:ext cx="2627785" cy="6858000"/>
            <a:chOff x="-1" y="0"/>
            <a:chExt cx="2627785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0"/>
              <a:ext cx="2627785" cy="685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6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726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756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0"/>
            <a:ext cx="2627785" cy="6858000"/>
            <a:chOff x="-1" y="0"/>
            <a:chExt cx="2627785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0"/>
              <a:ext cx="2627785" cy="685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726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202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" y="0"/>
            <a:ext cx="2627785" cy="6858000"/>
            <a:chOff x="-1" y="0"/>
            <a:chExt cx="2627785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1" y="0"/>
              <a:ext cx="2627785" cy="685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:\Year B\OTB_22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726"/>
              <a:ext cx="2520000" cy="3325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31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223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52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7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31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0FFF7-A2FD-47A2-90C6-944CA7BA54B6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8D6A3-0906-4BA7-8168-93C75105C9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08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00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861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158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437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326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936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17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650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31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07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0EC65-2935-4E59-ACFB-4256A9AC8682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BBFB6-1792-4526-B1E6-247627AD93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3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556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03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92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576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319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21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753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7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836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81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5B009-EE17-48FD-B159-30EB941B945C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43074-5A67-48FB-9A73-43FF47C557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353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712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544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276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252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387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402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439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005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758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54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2E060-ACAB-483B-8404-934B1552D075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75160-B433-4813-A765-97DF87A2D1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39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13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820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233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57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499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211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767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4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989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57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4E6B3-8694-4BF4-ABCB-6F18804A0761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3C5B3-0BC3-439E-9C56-A94A36576A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53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366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702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764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767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655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517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90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42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55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3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F33AB-EB64-4545-BE5F-DA88B0B948A1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82F71-E7ED-47E3-90CE-D6AD09ADD1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50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7953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126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056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590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14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04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639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0522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6152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22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AAC94-03D6-40E7-8FF9-2802A9772138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0C067-B45C-446A-9049-8E5AC0E22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667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430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519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498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942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927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657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995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8644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4657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7B85F-860F-46A0-97B4-D1D2C4AD9480}" type="datetimeFigureOut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4/24/2024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7C7A9-AA2F-4B2C-8187-D1B1C9E7B4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5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77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EF7B85F-860F-46A0-97B4-D1D2C4AD9480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AB7C7A9-AA2F-4B2C-8187-D1B1C9E7B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4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2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54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1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96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00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196" y="182880"/>
            <a:ext cx="6367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cap="all" dirty="0">
                <a:latin typeface="Calibri" pitchFamily="34" charset="0"/>
              </a:rPr>
              <a:t>Twenty-second Sunday in ordinary time</a:t>
            </a:r>
          </a:p>
          <a:p>
            <a:pPr algn="ctr"/>
            <a:r>
              <a:rPr lang="en-AU" sz="3200" b="1" dirty="0">
                <a:latin typeface="Calibri" pitchFamily="34" charset="0"/>
              </a:rPr>
              <a:t>Sunday 1 September 2024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33" y="4313607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/>
              <a:t>Mary Immaculate Parish Quakers Hill-Schofields</a:t>
            </a:r>
            <a:br>
              <a:rPr lang="en-AU" sz="2400" b="1" i="1" dirty="0"/>
            </a:br>
            <a:r>
              <a:rPr lang="en-AU" sz="2400" b="1" i="1" dirty="0"/>
              <a:t>We welcome our  parishioners and visitors to our Parish today.</a:t>
            </a:r>
            <a:endParaRPr lang="en-US" sz="24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F15E9-F56F-5646-897B-36D1FC45F960}"/>
              </a:ext>
            </a:extLst>
          </p:cNvPr>
          <p:cNvSpPr/>
          <p:nvPr/>
        </p:nvSpPr>
        <p:spPr>
          <a:xfrm>
            <a:off x="802257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Christian Copyright Licensing No. 21987</a:t>
            </a:r>
          </a:p>
          <a:p>
            <a:pPr lvl="0"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35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5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509" y="2491719"/>
            <a:ext cx="6851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FIRST READING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Deuteronomy 4: 1-2 6-8</a:t>
            </a:r>
          </a:p>
        </p:txBody>
      </p:sp>
    </p:spTree>
    <p:extLst>
      <p:ext uri="{BB962C8B-B14F-4D97-AF65-F5344CB8AC3E}">
        <p14:creationId xmlns:p14="http://schemas.microsoft.com/office/powerpoint/2010/main" val="80752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565" y="221784"/>
            <a:ext cx="839637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RESPONSORIAL PSALM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Ps 14: 2-5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 - The just will live in the presence of the Lord.</a:t>
            </a:r>
          </a:p>
        </p:txBody>
      </p:sp>
    </p:spTree>
    <p:extLst>
      <p:ext uri="{BB962C8B-B14F-4D97-AF65-F5344CB8AC3E}">
        <p14:creationId xmlns:p14="http://schemas.microsoft.com/office/powerpoint/2010/main" val="395172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335" y="2718710"/>
            <a:ext cx="8536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SECOND READING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James 1:17-18,21-22,27</a:t>
            </a:r>
          </a:p>
        </p:txBody>
      </p:sp>
    </p:spTree>
    <p:extLst>
      <p:ext uri="{BB962C8B-B14F-4D97-AF65-F5344CB8AC3E}">
        <p14:creationId xmlns:p14="http://schemas.microsoft.com/office/powerpoint/2010/main" val="78101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96" y="204293"/>
            <a:ext cx="859191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GOSPEL ACCLAMATION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Alleluia, alleluia!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Father gave us birth by his message of truth,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that we might be as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first fruits of his creation.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57869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88" y="726199"/>
            <a:ext cx="8411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GOSPEL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Lord be with you.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	AND WITH YOUR SPIRIT.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 reading from the holy Gospel according to Mark.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	Glory to you, O Lord.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499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9611"/>
            <a:ext cx="8773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AU" sz="4400" b="1" kern="0" dirty="0">
                <a:solidFill>
                  <a:schemeClr val="bg1"/>
                </a:solidFill>
              </a:rPr>
              <a:t>Gospel</a:t>
            </a:r>
          </a:p>
          <a:p>
            <a:pPr lvl="0" algn="ctr" defTabSz="914400">
              <a:defRPr/>
            </a:pPr>
            <a:r>
              <a:rPr lang="en-AU" sz="4400" b="1" kern="0" dirty="0">
                <a:solidFill>
                  <a:schemeClr val="bg1"/>
                </a:solidFill>
              </a:rPr>
              <a:t>Mk 7:1-8, 14-15, 21-23</a:t>
            </a:r>
          </a:p>
          <a:p>
            <a:pPr lvl="0" algn="ctr" defTabSz="914400">
              <a:defRPr/>
            </a:pPr>
            <a:endParaRPr lang="en-AU" sz="4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16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2E7EF-6900-F079-F383-D69F5E5D30F3}"/>
              </a:ext>
            </a:extLst>
          </p:cNvPr>
          <p:cNvSpPr txBox="1"/>
          <p:nvPr/>
        </p:nvSpPr>
        <p:spPr>
          <a:xfrm>
            <a:off x="379562" y="306776"/>
            <a:ext cx="8253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84335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624"/>
            <a:ext cx="922163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Parish Prayer for Father’s Day: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Loving God, as a father gives life and nourishment to his children,  so you watch over your Church.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Bless the men of our parish,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that they may be</a:t>
            </a:r>
            <a:r>
              <a:rPr kumimoji="0" lang="en-US" sz="5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strengthened as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Christian fathers. </a:t>
            </a:r>
          </a:p>
        </p:txBody>
      </p:sp>
    </p:spTree>
    <p:extLst>
      <p:ext uri="{BB962C8B-B14F-4D97-AF65-F5344CB8AC3E}">
        <p14:creationId xmlns:p14="http://schemas.microsoft.com/office/powerpoint/2010/main" val="273988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032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39" y="329956"/>
            <a:ext cx="89662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Parish Prayer for Father’s Day: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Let the example of their faith and love shine forth.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Grant that we, their sons and daughters, may honor them always with a spirit of profound respect. </a:t>
            </a:r>
          </a:p>
        </p:txBody>
      </p:sp>
    </p:spTree>
    <p:extLst>
      <p:ext uri="{BB962C8B-B14F-4D97-AF65-F5344CB8AC3E}">
        <p14:creationId xmlns:p14="http://schemas.microsoft.com/office/powerpoint/2010/main" val="170888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12EFB9-9611-7370-8D91-889ACD95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88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1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974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702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334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820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Father'sDay-Theme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950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735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20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269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01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119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0043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099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8102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9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508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819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285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799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654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841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1486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8484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265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87042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ather'sDay-Theme.jpg">
            <a:extLst>
              <a:ext uri="{FF2B5EF4-FFF2-40B4-BE49-F238E27FC236}">
                <a16:creationId xmlns:a16="http://schemas.microsoft.com/office/drawing/2014/main" id="{FD7A32A0-BABA-D957-8652-C9503F67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D2E41-87ED-5E50-84EA-C09230AD19C8}"/>
              </a:ext>
            </a:extLst>
          </p:cNvPr>
          <p:cNvSpPr txBox="1"/>
          <p:nvPr/>
        </p:nvSpPr>
        <p:spPr>
          <a:xfrm>
            <a:off x="324196" y="182880"/>
            <a:ext cx="6367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cap="all" dirty="0">
                <a:latin typeface="Calibri" pitchFamily="34" charset="0"/>
              </a:rPr>
              <a:t>Twenty-second Sunday in ordinary time</a:t>
            </a:r>
          </a:p>
          <a:p>
            <a:pPr algn="ctr"/>
            <a:r>
              <a:rPr lang="en-AU" sz="3200" b="1">
                <a:latin typeface="Calibri" pitchFamily="34" charset="0"/>
              </a:rPr>
              <a:t>Sunday 1</a:t>
            </a:r>
            <a:r>
              <a:rPr lang="en-AU" sz="3200" b="1" dirty="0">
                <a:latin typeface="Calibri" pitchFamily="34" charset="0"/>
              </a:rPr>
              <a:t> </a:t>
            </a:r>
            <a:r>
              <a:rPr lang="en-AU" sz="3200" b="1">
                <a:latin typeface="Calibri" pitchFamily="34" charset="0"/>
              </a:rPr>
              <a:t>September</a:t>
            </a:r>
            <a:r>
              <a:rPr lang="en-AU" sz="3200" b="1" dirty="0">
                <a:latin typeface="Calibri" pitchFamily="34" charset="0"/>
              </a:rPr>
              <a:t>, 2024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420B6-AA14-C78F-1AD3-9CFC0E8DFB9A}"/>
              </a:ext>
            </a:extLst>
          </p:cNvPr>
          <p:cNvSpPr/>
          <p:nvPr/>
        </p:nvSpPr>
        <p:spPr>
          <a:xfrm>
            <a:off x="802257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Christian Copyright Licensing No. 21987</a:t>
            </a:r>
          </a:p>
          <a:p>
            <a:pPr lvl="0"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6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ather'sDay-T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2379</Words>
  <Application>Microsoft Office PowerPoint</Application>
  <PresentationFormat>On-screen Show (4:3)</PresentationFormat>
  <Paragraphs>340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Aptos</vt:lpstr>
      <vt:lpstr>Aptos Display</vt:lpstr>
      <vt:lpstr>Arial</vt:lpstr>
      <vt:lpstr>Calibri</vt:lpstr>
      <vt:lpstr>3_Office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Oblea</dc:creator>
  <cp:lastModifiedBy>Quakers Hill Parish</cp:lastModifiedBy>
  <cp:revision>11</cp:revision>
  <dcterms:created xsi:type="dcterms:W3CDTF">2018-08-29T01:25:40Z</dcterms:created>
  <dcterms:modified xsi:type="dcterms:W3CDTF">2024-04-24T05:45:31Z</dcterms:modified>
</cp:coreProperties>
</file>