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5" r:id="rId3"/>
    <p:sldMasterId id="2147483748" r:id="rId4"/>
    <p:sldMasterId id="2147483762" r:id="rId5"/>
    <p:sldMasterId id="2147483776" r:id="rId6"/>
    <p:sldMasterId id="2147483791" r:id="rId7"/>
    <p:sldMasterId id="2147483805" r:id="rId8"/>
    <p:sldMasterId id="2147483819" r:id="rId9"/>
    <p:sldMasterId id="2147483833" r:id="rId10"/>
  </p:sldMasterIdLst>
  <p:sldIdLst>
    <p:sldId id="323" r:id="rId11"/>
    <p:sldId id="487" r:id="rId12"/>
    <p:sldId id="738" r:id="rId13"/>
    <p:sldId id="737" r:id="rId14"/>
    <p:sldId id="736" r:id="rId15"/>
    <p:sldId id="735" r:id="rId16"/>
    <p:sldId id="261" r:id="rId17"/>
    <p:sldId id="386" r:id="rId18"/>
    <p:sldId id="262" r:id="rId19"/>
    <p:sldId id="488" r:id="rId20"/>
    <p:sldId id="263" r:id="rId21"/>
    <p:sldId id="739" r:id="rId22"/>
    <p:sldId id="321" r:id="rId23"/>
    <p:sldId id="489" r:id="rId24"/>
    <p:sldId id="322" r:id="rId25"/>
    <p:sldId id="387" r:id="rId26"/>
    <p:sldId id="271" r:id="rId27"/>
    <p:sldId id="349" r:id="rId28"/>
    <p:sldId id="273" r:id="rId29"/>
    <p:sldId id="274" r:id="rId30"/>
    <p:sldId id="275" r:id="rId31"/>
    <p:sldId id="276" r:id="rId32"/>
    <p:sldId id="388" r:id="rId33"/>
    <p:sldId id="279" r:id="rId34"/>
    <p:sldId id="490" r:id="rId35"/>
    <p:sldId id="278" r:id="rId36"/>
    <p:sldId id="491" r:id="rId37"/>
    <p:sldId id="740" r:id="rId38"/>
    <p:sldId id="379" r:id="rId39"/>
    <p:sldId id="741" r:id="rId40"/>
    <p:sldId id="354" r:id="rId41"/>
    <p:sldId id="743" r:id="rId42"/>
    <p:sldId id="746" r:id="rId43"/>
    <p:sldId id="745" r:id="rId44"/>
    <p:sldId id="744" r:id="rId45"/>
    <p:sldId id="389" r:id="rId46"/>
    <p:sldId id="287" r:id="rId47"/>
    <p:sldId id="492" r:id="rId48"/>
    <p:sldId id="390" r:id="rId49"/>
    <p:sldId id="289" r:id="rId50"/>
    <p:sldId id="382" r:id="rId51"/>
    <p:sldId id="291" r:id="rId52"/>
    <p:sldId id="292" r:id="rId53"/>
    <p:sldId id="293" r:id="rId54"/>
    <p:sldId id="391" r:id="rId55"/>
    <p:sldId id="294" r:id="rId56"/>
    <p:sldId id="298" r:id="rId57"/>
    <p:sldId id="503" r:id="rId58"/>
    <p:sldId id="369" r:id="rId59"/>
    <p:sldId id="392" r:id="rId60"/>
    <p:sldId id="295" r:id="rId61"/>
    <p:sldId id="296" r:id="rId62"/>
    <p:sldId id="505" r:id="rId63"/>
    <p:sldId id="297" r:id="rId64"/>
    <p:sldId id="506" r:id="rId65"/>
    <p:sldId id="393" r:id="rId66"/>
    <p:sldId id="751" r:id="rId67"/>
    <p:sldId id="750" r:id="rId68"/>
    <p:sldId id="749" r:id="rId69"/>
    <p:sldId id="748" r:id="rId70"/>
    <p:sldId id="363" r:id="rId71"/>
    <p:sldId id="755" r:id="rId72"/>
    <p:sldId id="754" r:id="rId73"/>
    <p:sldId id="753" r:id="rId74"/>
    <p:sldId id="752" r:id="rId75"/>
    <p:sldId id="310" r:id="rId76"/>
    <p:sldId id="759" r:id="rId77"/>
    <p:sldId id="758" r:id="rId78"/>
    <p:sldId id="757" r:id="rId79"/>
    <p:sldId id="756" r:id="rId80"/>
    <p:sldId id="32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001800"/>
    <a:srgbClr val="003300"/>
    <a:srgbClr val="333300"/>
    <a:srgbClr val="66FF33"/>
    <a:srgbClr val="33CC33"/>
    <a:srgbClr val="008000"/>
    <a:srgbClr val="66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9000A-8293-4C9E-900D-B8A13F2B798A}" v="218" dt="2024-05-02T03:02:37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presProps" Target="presProp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8F19000A-8293-4C9E-900D-B8A13F2B798A}"/>
    <pc:docChg chg="undo custSel addSld delSld modSld addMainMaster delMainMaster modMainMaster">
      <pc:chgData name="Quakers Hill Parish" userId="654315b0-35d7-4124-99ab-33b305b33ffd" providerId="ADAL" clId="{8F19000A-8293-4C9E-900D-B8A13F2B798A}" dt="2024-05-02T04:42:14.374" v="471" actId="47"/>
      <pc:docMkLst>
        <pc:docMk/>
      </pc:docMkLst>
      <pc:sldChg chg="addSp delSp modSp del mod">
        <pc:chgData name="Quakers Hill Parish" userId="654315b0-35d7-4124-99ab-33b305b33ffd" providerId="ADAL" clId="{8F19000A-8293-4C9E-900D-B8A13F2B798A}" dt="2024-04-26T01:37:50.096" v="295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8F19000A-8293-4C9E-900D-B8A13F2B798A}" dt="2024-01-12T03:38:43.258" v="21" actId="14100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38:46.895" v="23" actId="207"/>
          <ac:spMkLst>
            <pc:docMk/>
            <pc:sldMk cId="119157939" sldId="257"/>
            <ac:spMk id="3" creationId="{00000000-0000-0000-0000-000000000000}"/>
          </ac:spMkLst>
        </pc:spChg>
        <pc:spChg chg="del mod">
          <ac:chgData name="Quakers Hill Parish" userId="654315b0-35d7-4124-99ab-33b305b33ffd" providerId="ADAL" clId="{8F19000A-8293-4C9E-900D-B8A13F2B798A}" dt="2024-01-12T03:40:44.623" v="51" actId="478"/>
          <ac:spMkLst>
            <pc:docMk/>
            <pc:sldMk cId="119157939" sldId="257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3:40:47.122" v="52"/>
          <ac:spMkLst>
            <pc:docMk/>
            <pc:sldMk cId="119157939" sldId="257"/>
            <ac:spMk id="5" creationId="{639599FE-93A3-4117-14F9-B0A5FEFEBB66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38:08.636" v="299" actId="47"/>
        <pc:sldMkLst>
          <pc:docMk/>
          <pc:sldMk cId="1561660390" sldId="261"/>
        </pc:sldMkLst>
        <pc:spChg chg="mod">
          <ac:chgData name="Quakers Hill Parish" userId="654315b0-35d7-4124-99ab-33b305b33ffd" providerId="ADAL" clId="{8F19000A-8293-4C9E-900D-B8A13F2B798A}" dt="2024-01-12T03:41:36.709" v="66" actId="207"/>
          <ac:spMkLst>
            <pc:docMk/>
            <pc:sldMk cId="1561660390" sldId="2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1:39.284" v="67" actId="207"/>
          <ac:spMkLst>
            <pc:docMk/>
            <pc:sldMk cId="1561660390" sldId="26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38:15.970" v="300" actId="47"/>
        <pc:sldMkLst>
          <pc:docMk/>
          <pc:sldMk cId="3937607769" sldId="262"/>
        </pc:sldMkLst>
        <pc:spChg chg="mod">
          <ac:chgData name="Quakers Hill Parish" userId="654315b0-35d7-4124-99ab-33b305b33ffd" providerId="ADAL" clId="{8F19000A-8293-4C9E-900D-B8A13F2B798A}" dt="2024-01-12T03:41:55.565" v="71" actId="207"/>
          <ac:spMkLst>
            <pc:docMk/>
            <pc:sldMk cId="3937607769" sldId="2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1:58.634" v="72" actId="207"/>
          <ac:spMkLst>
            <pc:docMk/>
            <pc:sldMk cId="3937607769" sldId="2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38:16.537" v="301" actId="47"/>
        <pc:sldMkLst>
          <pc:docMk/>
          <pc:sldMk cId="3544767924" sldId="263"/>
        </pc:sldMkLst>
        <pc:spChg chg="mod">
          <ac:chgData name="Quakers Hill Parish" userId="654315b0-35d7-4124-99ab-33b305b33ffd" providerId="ADAL" clId="{8F19000A-8293-4C9E-900D-B8A13F2B798A}" dt="2024-01-12T03:42:08.857" v="73" actId="207"/>
          <ac:spMkLst>
            <pc:docMk/>
            <pc:sldMk cId="3544767924" sldId="2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2:11.540" v="74" actId="207"/>
          <ac:spMkLst>
            <pc:docMk/>
            <pc:sldMk cId="3544767924" sldId="263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39:24.971" v="307"/>
        <pc:sldMkLst>
          <pc:docMk/>
          <pc:sldMk cId="2575721258" sldId="271"/>
        </pc:sldMkLst>
        <pc:spChg chg="mod">
          <ac:chgData name="Quakers Hill Parish" userId="654315b0-35d7-4124-99ab-33b305b33ffd" providerId="ADAL" clId="{8F19000A-8293-4C9E-900D-B8A13F2B798A}" dt="2024-04-26T01:39:21.693" v="306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44:08.291" v="313" actId="207"/>
        <pc:sldMkLst>
          <pc:docMk/>
          <pc:sldMk cId="269181385" sldId="273"/>
        </pc:sldMkLst>
        <pc:spChg chg="mod">
          <ac:chgData name="Quakers Hill Parish" userId="654315b0-35d7-4124-99ab-33b305b33ffd" providerId="ADAL" clId="{8F19000A-8293-4C9E-900D-B8A13F2B798A}" dt="2024-04-26T01:44:08.291" v="313" actId="207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44:40.174" v="321"/>
        <pc:sldMkLst>
          <pc:docMk/>
          <pc:sldMk cId="3122992743" sldId="274"/>
        </pc:sldMkLst>
        <pc:spChg chg="mod">
          <ac:chgData name="Quakers Hill Parish" userId="654315b0-35d7-4124-99ab-33b305b33ffd" providerId="ADAL" clId="{8F19000A-8293-4C9E-900D-B8A13F2B798A}" dt="2024-04-26T01:44:37.342" v="320" actId="207"/>
          <ac:spMkLst>
            <pc:docMk/>
            <pc:sldMk cId="3122992743" sldId="27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4-26T01:44:35.187" v="319" actId="207"/>
          <ac:spMkLst>
            <pc:docMk/>
            <pc:sldMk cId="3122992743" sldId="274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44:49.669" v="322" actId="47"/>
        <pc:sldMkLst>
          <pc:docMk/>
          <pc:sldMk cId="2568170628" sldId="275"/>
        </pc:sldMkLst>
        <pc:spChg chg="mod">
          <ac:chgData name="Quakers Hill Parish" userId="654315b0-35d7-4124-99ab-33b305b33ffd" providerId="ADAL" clId="{8F19000A-8293-4C9E-900D-B8A13F2B798A}" dt="2024-01-12T03:46:19.160" v="90" actId="207"/>
          <ac:spMkLst>
            <pc:docMk/>
            <pc:sldMk cId="2568170628" sldId="275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45:20.745" v="330" actId="14100"/>
        <pc:sldMkLst>
          <pc:docMk/>
          <pc:sldMk cId="838244830" sldId="276"/>
        </pc:sldMkLst>
        <pc:spChg chg="mod">
          <ac:chgData name="Quakers Hill Parish" userId="654315b0-35d7-4124-99ab-33b305b33ffd" providerId="ADAL" clId="{8F19000A-8293-4C9E-900D-B8A13F2B798A}" dt="2024-04-26T01:45:20.745" v="330" actId="14100"/>
          <ac:spMkLst>
            <pc:docMk/>
            <pc:sldMk cId="838244830" sldId="276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45:37.209" v="331" actId="47"/>
        <pc:sldMkLst>
          <pc:docMk/>
          <pc:sldMk cId="2556344889" sldId="278"/>
        </pc:sldMkLst>
        <pc:spChg chg="mod">
          <ac:chgData name="Quakers Hill Parish" userId="654315b0-35d7-4124-99ab-33b305b33ffd" providerId="ADAL" clId="{8F19000A-8293-4C9E-900D-B8A13F2B798A}" dt="2024-01-12T03:46:39.360" v="94" actId="207"/>
          <ac:spMkLst>
            <pc:docMk/>
            <pc:sldMk cId="2556344889" sldId="27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6:42.276" v="95" actId="207"/>
          <ac:spMkLst>
            <pc:docMk/>
            <pc:sldMk cId="2556344889" sldId="27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45:38.042" v="332" actId="47"/>
        <pc:sldMkLst>
          <pc:docMk/>
          <pc:sldMk cId="3916099627" sldId="279"/>
        </pc:sldMkLst>
        <pc:spChg chg="mod">
          <ac:chgData name="Quakers Hill Parish" userId="654315b0-35d7-4124-99ab-33b305b33ffd" providerId="ADAL" clId="{8F19000A-8293-4C9E-900D-B8A13F2B798A}" dt="2024-01-12T03:46:48.137" v="96" actId="207"/>
          <ac:spMkLst>
            <pc:docMk/>
            <pc:sldMk cId="3916099627" sldId="27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6:50.555" v="97" actId="207"/>
          <ac:spMkLst>
            <pc:docMk/>
            <pc:sldMk cId="3916099627" sldId="279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45:38.814" v="333" actId="47"/>
        <pc:sldMkLst>
          <pc:docMk/>
          <pc:sldMk cId="2851375833" sldId="280"/>
        </pc:sldMkLst>
        <pc:spChg chg="mod">
          <ac:chgData name="Quakers Hill Parish" userId="654315b0-35d7-4124-99ab-33b305b33ffd" providerId="ADAL" clId="{8F19000A-8293-4C9E-900D-B8A13F2B798A}" dt="2024-01-12T03:46:56.146" v="98" actId="207"/>
          <ac:spMkLst>
            <pc:docMk/>
            <pc:sldMk cId="2851375833" sldId="280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1:17.289" v="340" actId="47"/>
        <pc:sldMkLst>
          <pc:docMk/>
          <pc:sldMk cId="948606547" sldId="287"/>
        </pc:sldMkLst>
        <pc:spChg chg="mod">
          <ac:chgData name="Quakers Hill Parish" userId="654315b0-35d7-4124-99ab-33b305b33ffd" providerId="ADAL" clId="{8F19000A-8293-4C9E-900D-B8A13F2B798A}" dt="2024-01-12T04:02:13.608" v="151" actId="207"/>
          <ac:spMkLst>
            <pc:docMk/>
            <pc:sldMk cId="948606547" sldId="28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2:11.014" v="150" actId="207"/>
          <ac:spMkLst>
            <pc:docMk/>
            <pc:sldMk cId="948606547" sldId="28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5:34.308" v="341" actId="47"/>
        <pc:sldMkLst>
          <pc:docMk/>
          <pc:sldMk cId="3878650883" sldId="289"/>
        </pc:sldMkLst>
        <pc:spChg chg="mod">
          <ac:chgData name="Quakers Hill Parish" userId="654315b0-35d7-4124-99ab-33b305b33ffd" providerId="ADAL" clId="{8F19000A-8293-4C9E-900D-B8A13F2B798A}" dt="2024-01-12T04:02:41.043" v="154" actId="207"/>
          <ac:spMkLst>
            <pc:docMk/>
            <pc:sldMk cId="3878650883" sldId="28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2:44.327" v="155" actId="207"/>
          <ac:spMkLst>
            <pc:docMk/>
            <pc:sldMk cId="3878650883" sldId="28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2:47.432" v="156" actId="207"/>
          <ac:spMkLst>
            <pc:docMk/>
            <pc:sldMk cId="3878650883" sldId="28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5:43.096" v="342" actId="47"/>
        <pc:sldMkLst>
          <pc:docMk/>
          <pc:sldMk cId="667561288" sldId="291"/>
        </pc:sldMkLst>
        <pc:spChg chg="mod">
          <ac:chgData name="Quakers Hill Parish" userId="654315b0-35d7-4124-99ab-33b305b33ffd" providerId="ADAL" clId="{8F19000A-8293-4C9E-900D-B8A13F2B798A}" dt="2024-01-12T04:02:56.770" v="157" actId="207"/>
          <ac:spMkLst>
            <pc:docMk/>
            <pc:sldMk cId="667561288" sldId="29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01.107" v="158" actId="207"/>
          <ac:spMkLst>
            <pc:docMk/>
            <pc:sldMk cId="667561288" sldId="29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05.854" v="159" actId="207"/>
          <ac:spMkLst>
            <pc:docMk/>
            <pc:sldMk cId="667561288" sldId="29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5:52.070" v="343" actId="47"/>
        <pc:sldMkLst>
          <pc:docMk/>
          <pc:sldMk cId="3939271558" sldId="292"/>
        </pc:sldMkLst>
        <pc:spChg chg="mod">
          <ac:chgData name="Quakers Hill Parish" userId="654315b0-35d7-4124-99ab-33b305b33ffd" providerId="ADAL" clId="{8F19000A-8293-4C9E-900D-B8A13F2B798A}" dt="2024-01-12T04:03:17.994" v="162" actId="207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20.481" v="163" actId="207"/>
          <ac:spMkLst>
            <pc:docMk/>
            <pc:sldMk cId="3939271558" sldId="29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23.086" v="164" actId="207"/>
          <ac:spMkLst>
            <pc:docMk/>
            <pc:sldMk cId="3939271558" sldId="29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5:56.897" v="344" actId="47"/>
        <pc:sldMkLst>
          <pc:docMk/>
          <pc:sldMk cId="3582638356" sldId="293"/>
        </pc:sldMkLst>
        <pc:spChg chg="mod">
          <ac:chgData name="Quakers Hill Parish" userId="654315b0-35d7-4124-99ab-33b305b33ffd" providerId="ADAL" clId="{8F19000A-8293-4C9E-900D-B8A13F2B798A}" dt="2024-01-12T04:03:29.702" v="165" actId="207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32.041" v="166" actId="207"/>
          <ac:spMkLst>
            <pc:docMk/>
            <pc:sldMk cId="3582638356" sldId="29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35.743" v="167" actId="207"/>
          <ac:spMkLst>
            <pc:docMk/>
            <pc:sldMk cId="3582638356" sldId="29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6:15.378" v="345" actId="47"/>
        <pc:sldMkLst>
          <pc:docMk/>
          <pc:sldMk cId="413102633" sldId="294"/>
        </pc:sldMkLst>
        <pc:spChg chg="mod">
          <ac:chgData name="Quakers Hill Parish" userId="654315b0-35d7-4124-99ab-33b305b33ffd" providerId="ADAL" clId="{8F19000A-8293-4C9E-900D-B8A13F2B798A}" dt="2024-01-12T04:03:49.660" v="170" actId="207"/>
          <ac:spMkLst>
            <pc:docMk/>
            <pc:sldMk cId="413102633" sldId="29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3:59.794" v="171" actId="207"/>
          <ac:spMkLst>
            <pc:docMk/>
            <pc:sldMk cId="413102633" sldId="294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7:31.400" v="348" actId="47"/>
        <pc:sldMkLst>
          <pc:docMk/>
          <pc:sldMk cId="272939499" sldId="295"/>
        </pc:sldMkLst>
        <pc:spChg chg="mod">
          <ac:chgData name="Quakers Hill Parish" userId="654315b0-35d7-4124-99ab-33b305b33ffd" providerId="ADAL" clId="{8F19000A-8293-4C9E-900D-B8A13F2B798A}" dt="2024-01-12T04:05:10.160" v="186" actId="207"/>
          <ac:spMkLst>
            <pc:docMk/>
            <pc:sldMk cId="272939499" sldId="29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5:12.451" v="187" actId="207"/>
          <ac:spMkLst>
            <pc:docMk/>
            <pc:sldMk cId="272939499" sldId="295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7:31.747" v="349" actId="47"/>
        <pc:sldMkLst>
          <pc:docMk/>
          <pc:sldMk cId="430516852" sldId="296"/>
        </pc:sldMkLst>
        <pc:spChg chg="mod">
          <ac:chgData name="Quakers Hill Parish" userId="654315b0-35d7-4124-99ab-33b305b33ffd" providerId="ADAL" clId="{8F19000A-8293-4C9E-900D-B8A13F2B798A}" dt="2024-01-12T04:05:22.699" v="188" actId="207"/>
          <ac:spMkLst>
            <pc:docMk/>
            <pc:sldMk cId="430516852" sldId="29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5:25.191" v="189" actId="207"/>
          <ac:spMkLst>
            <pc:docMk/>
            <pc:sldMk cId="430516852" sldId="29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5:28.096" v="190" actId="207"/>
          <ac:spMkLst>
            <pc:docMk/>
            <pc:sldMk cId="430516852" sldId="29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7:32.108" v="350" actId="47"/>
        <pc:sldMkLst>
          <pc:docMk/>
          <pc:sldMk cId="4163878842" sldId="297"/>
        </pc:sldMkLst>
        <pc:spChg chg="mod">
          <ac:chgData name="Quakers Hill Parish" userId="654315b0-35d7-4124-99ab-33b305b33ffd" providerId="ADAL" clId="{8F19000A-8293-4C9E-900D-B8A13F2B798A}" dt="2024-01-12T04:05:33.746" v="191" actId="207"/>
          <ac:spMkLst>
            <pc:docMk/>
            <pc:sldMk cId="4163878842" sldId="29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5:36.181" v="192" actId="207"/>
          <ac:spMkLst>
            <pc:docMk/>
            <pc:sldMk cId="4163878842" sldId="297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6:34.322" v="346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8F19000A-8293-4C9E-900D-B8A13F2B798A}" dt="2024-01-12T04:04:06.024" v="172" actId="207"/>
          <ac:spMkLst>
            <pc:docMk/>
            <pc:sldMk cId="2940456509" sldId="29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4:20.412" v="176" actId="1076"/>
          <ac:spMkLst>
            <pc:docMk/>
            <pc:sldMk cId="2940456509" sldId="29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58:59.004" v="359" actId="47"/>
        <pc:sldMkLst>
          <pc:docMk/>
          <pc:sldMk cId="1092170236" sldId="310"/>
        </pc:sldMkLst>
        <pc:spChg chg="mod">
          <ac:chgData name="Quakers Hill Parish" userId="654315b0-35d7-4124-99ab-33b305b33ffd" providerId="ADAL" clId="{8F19000A-8293-4C9E-900D-B8A13F2B798A}" dt="2024-01-12T04:09:11.367" v="252" actId="207"/>
          <ac:spMkLst>
            <pc:docMk/>
            <pc:sldMk cId="1092170236" sldId="31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9:19.616" v="253" actId="207"/>
          <ac:spMkLst>
            <pc:docMk/>
            <pc:sldMk cId="1092170236" sldId="310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38:17.612" v="303" actId="47"/>
        <pc:sldMkLst>
          <pc:docMk/>
          <pc:sldMk cId="500758453" sldId="321"/>
        </pc:sldMkLst>
        <pc:spChg chg="mod">
          <ac:chgData name="Quakers Hill Parish" userId="654315b0-35d7-4124-99ab-33b305b33ffd" providerId="ADAL" clId="{8F19000A-8293-4C9E-900D-B8A13F2B798A}" dt="2024-01-12T03:45:13.815" v="80" actId="207"/>
          <ac:spMkLst>
            <pc:docMk/>
            <pc:sldMk cId="500758453" sldId="32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5:12.035" v="79" actId="207"/>
          <ac:spMkLst>
            <pc:docMk/>
            <pc:sldMk cId="500758453" sldId="32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38:18.272" v="304" actId="47"/>
        <pc:sldMkLst>
          <pc:docMk/>
          <pc:sldMk cId="3802545817" sldId="322"/>
        </pc:sldMkLst>
        <pc:spChg chg="mod">
          <ac:chgData name="Quakers Hill Parish" userId="654315b0-35d7-4124-99ab-33b305b33ffd" providerId="ADAL" clId="{8F19000A-8293-4C9E-900D-B8A13F2B798A}" dt="2024-01-12T03:45:18.314" v="81" actId="207"/>
          <ac:spMkLst>
            <pc:docMk/>
            <pc:sldMk cId="3802545817" sldId="32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5:20.897" v="82" actId="207"/>
          <ac:spMkLst>
            <pc:docMk/>
            <pc:sldMk cId="3802545817" sldId="322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37:41.903" v="294"/>
        <pc:sldMkLst>
          <pc:docMk/>
          <pc:sldMk cId="0" sldId="323"/>
        </pc:sldMkLst>
        <pc:spChg chg="mod">
          <ac:chgData name="Quakers Hill Parish" userId="654315b0-35d7-4124-99ab-33b305b33ffd" providerId="ADAL" clId="{8F19000A-8293-4C9E-900D-B8A13F2B798A}" dt="2024-04-26T01:37:27.693" v="291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4-26T01:37:30.819" v="292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4-26T01:37:33.605" v="293" actId="207"/>
          <ac:spMkLst>
            <pc:docMk/>
            <pc:sldMk cId="0" sldId="323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59:29.449" v="366"/>
        <pc:sldMkLst>
          <pc:docMk/>
          <pc:sldMk cId="3535392905" sldId="324"/>
        </pc:sldMkLst>
        <pc:spChg chg="mod">
          <ac:chgData name="Quakers Hill Parish" userId="654315b0-35d7-4124-99ab-33b305b33ffd" providerId="ADAL" clId="{8F19000A-8293-4C9E-900D-B8A13F2B798A}" dt="2024-04-26T01:59:20.901" v="364" actId="207"/>
          <ac:spMkLst>
            <pc:docMk/>
            <pc:sldMk cId="3535392905" sldId="3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4-26T01:59:24.338" v="365" actId="207"/>
          <ac:spMkLst>
            <pc:docMk/>
            <pc:sldMk cId="3535392905" sldId="324"/>
            <ac:spMk id="4" creationId="{00000000-0000-0000-0000-000000000000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37:50.427" v="296" actId="47"/>
        <pc:sldMkLst>
          <pc:docMk/>
          <pc:sldMk cId="4227108338" sldId="325"/>
        </pc:sldMkLst>
        <pc:spChg chg="mod">
          <ac:chgData name="Quakers Hill Parish" userId="654315b0-35d7-4124-99ab-33b305b33ffd" providerId="ADAL" clId="{8F19000A-8293-4C9E-900D-B8A13F2B798A}" dt="2024-01-12T03:39:13.076" v="28" actId="207"/>
          <ac:spMkLst>
            <pc:docMk/>
            <pc:sldMk cId="4227108338" sldId="32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39:17.013" v="30" actId="207"/>
          <ac:spMkLst>
            <pc:docMk/>
            <pc:sldMk cId="4227108338" sldId="325"/>
            <ac:spMk id="3" creationId="{00000000-0000-0000-0000-000000000000}"/>
          </ac:spMkLst>
        </pc:spChg>
        <pc:spChg chg="del mod">
          <ac:chgData name="Quakers Hill Parish" userId="654315b0-35d7-4124-99ab-33b305b33ffd" providerId="ADAL" clId="{8F19000A-8293-4C9E-900D-B8A13F2B798A}" dt="2024-01-12T03:40:32.671" v="50" actId="478"/>
          <ac:spMkLst>
            <pc:docMk/>
            <pc:sldMk cId="4227108338" sldId="325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3:40:50.120" v="53"/>
          <ac:spMkLst>
            <pc:docMk/>
            <pc:sldMk cId="4227108338" sldId="325"/>
            <ac:spMk id="5" creationId="{365B0BC7-1341-891E-8144-3112F1098D68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37:50.836" v="297" actId="47"/>
        <pc:sldMkLst>
          <pc:docMk/>
          <pc:sldMk cId="4227108338" sldId="326"/>
        </pc:sldMkLst>
        <pc:spChg chg="mod">
          <ac:chgData name="Quakers Hill Parish" userId="654315b0-35d7-4124-99ab-33b305b33ffd" providerId="ADAL" clId="{8F19000A-8293-4C9E-900D-B8A13F2B798A}" dt="2024-01-12T03:41:18.060" v="59" actId="207"/>
          <ac:spMkLst>
            <pc:docMk/>
            <pc:sldMk cId="4227108338" sldId="32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1:21.710" v="61" actId="207"/>
          <ac:spMkLst>
            <pc:docMk/>
            <pc:sldMk cId="4227108338" sldId="326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3:40:57.017" v="54" actId="478"/>
          <ac:spMkLst>
            <pc:docMk/>
            <pc:sldMk cId="4227108338" sldId="326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3:40:59.458" v="55"/>
          <ac:spMkLst>
            <pc:docMk/>
            <pc:sldMk cId="4227108338" sldId="326"/>
            <ac:spMk id="5" creationId="{2EE50271-78E0-F117-611B-74949F39F708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37:51.376" v="298" actId="47"/>
        <pc:sldMkLst>
          <pc:docMk/>
          <pc:sldMk cId="4227108338" sldId="327"/>
        </pc:sldMkLst>
        <pc:spChg chg="mod">
          <ac:chgData name="Quakers Hill Parish" userId="654315b0-35d7-4124-99ab-33b305b33ffd" providerId="ADAL" clId="{8F19000A-8293-4C9E-900D-B8A13F2B798A}" dt="2024-01-12T03:41:26.445" v="63" actId="207"/>
          <ac:spMkLst>
            <pc:docMk/>
            <pc:sldMk cId="4227108338" sldId="32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1:30.843" v="65" actId="207"/>
          <ac:spMkLst>
            <pc:docMk/>
            <pc:sldMk cId="4227108338" sldId="327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3:41:05.368" v="56" actId="478"/>
          <ac:spMkLst>
            <pc:docMk/>
            <pc:sldMk cId="4227108338" sldId="327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3:41:08.230" v="57"/>
          <ac:spMkLst>
            <pc:docMk/>
            <pc:sldMk cId="4227108338" sldId="327"/>
            <ac:spMk id="5" creationId="{4BAD6BB7-C4A1-8E0E-6020-687A0F57D5E2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0:06.611" v="336" actId="47"/>
        <pc:sldMkLst>
          <pc:docMk/>
          <pc:sldMk cId="4227108338" sldId="328"/>
        </pc:sldMkLst>
        <pc:spChg chg="mod">
          <ac:chgData name="Quakers Hill Parish" userId="654315b0-35d7-4124-99ab-33b305b33ffd" providerId="ADAL" clId="{8F19000A-8293-4C9E-900D-B8A13F2B798A}" dt="2024-01-12T03:47:55.355" v="104" actId="14100"/>
          <ac:spMkLst>
            <pc:docMk/>
            <pc:sldMk cId="4227108338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8:00.499" v="106" actId="207"/>
          <ac:spMkLst>
            <pc:docMk/>
            <pc:sldMk cId="4227108338" sldId="328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3:48:05.720" v="107" actId="478"/>
          <ac:spMkLst>
            <pc:docMk/>
            <pc:sldMk cId="4227108338" sldId="328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3:48:30.076" v="113" actId="5793"/>
          <ac:spMkLst>
            <pc:docMk/>
            <pc:sldMk cId="4227108338" sldId="328"/>
            <ac:spMk id="5" creationId="{B60C3248-21E4-B9D0-A6AE-0CD39932C72E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0:06.864" v="337" actId="47"/>
        <pc:sldMkLst>
          <pc:docMk/>
          <pc:sldMk cId="4227108338" sldId="329"/>
        </pc:sldMkLst>
        <pc:spChg chg="mod">
          <ac:chgData name="Quakers Hill Parish" userId="654315b0-35d7-4124-99ab-33b305b33ffd" providerId="ADAL" clId="{8F19000A-8293-4C9E-900D-B8A13F2B798A}" dt="2024-01-12T03:48:39.961" v="115" actId="207"/>
          <ac:spMkLst>
            <pc:docMk/>
            <pc:sldMk cId="4227108338" sldId="32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8:44.201" v="117" actId="207"/>
          <ac:spMkLst>
            <pc:docMk/>
            <pc:sldMk cId="4227108338" sldId="329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3:48:46.449" v="118" actId="478"/>
          <ac:spMkLst>
            <pc:docMk/>
            <pc:sldMk cId="4227108338" sldId="329"/>
            <ac:spMk id="4" creationId="{00000000-0000-0000-0000-000000000000}"/>
          </ac:spMkLst>
        </pc:spChg>
        <pc:spChg chg="add del mod">
          <ac:chgData name="Quakers Hill Parish" userId="654315b0-35d7-4124-99ab-33b305b33ffd" providerId="ADAL" clId="{8F19000A-8293-4C9E-900D-B8A13F2B798A}" dt="2024-01-12T03:48:52.866" v="120" actId="478"/>
          <ac:spMkLst>
            <pc:docMk/>
            <pc:sldMk cId="4227108338" sldId="329"/>
            <ac:spMk id="5" creationId="{E6781F43-2979-A181-C927-A991970D3342}"/>
          </ac:spMkLst>
        </pc:spChg>
        <pc:spChg chg="add mod">
          <ac:chgData name="Quakers Hill Parish" userId="654315b0-35d7-4124-99ab-33b305b33ffd" providerId="ADAL" clId="{8F19000A-8293-4C9E-900D-B8A13F2B798A}" dt="2024-01-12T03:49:11.573" v="126" actId="122"/>
          <ac:spMkLst>
            <pc:docMk/>
            <pc:sldMk cId="4227108338" sldId="329"/>
            <ac:spMk id="6" creationId="{1BF4C1BA-1EA3-6A9E-FCC1-80D6831A3013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0:07.164" v="338" actId="47"/>
        <pc:sldMkLst>
          <pc:docMk/>
          <pc:sldMk cId="4227108338" sldId="330"/>
        </pc:sldMkLst>
        <pc:spChg chg="mod">
          <ac:chgData name="Quakers Hill Parish" userId="654315b0-35d7-4124-99ab-33b305b33ffd" providerId="ADAL" clId="{8F19000A-8293-4C9E-900D-B8A13F2B798A}" dt="2024-01-12T03:49:58.571" v="128" actId="207"/>
          <ac:spMkLst>
            <pc:docMk/>
            <pc:sldMk cId="4227108338" sldId="33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50:15.020" v="130" actId="207"/>
          <ac:spMkLst>
            <pc:docMk/>
            <pc:sldMk cId="4227108338" sldId="330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3:50:24.077" v="131" actId="478"/>
          <ac:spMkLst>
            <pc:docMk/>
            <pc:sldMk cId="4227108338" sldId="330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01:38.373" v="140" actId="5793"/>
          <ac:spMkLst>
            <pc:docMk/>
            <pc:sldMk cId="4227108338" sldId="330"/>
            <ac:spMk id="5" creationId="{1083C008-A904-0AC8-69D0-9E4435A47002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0:07.762" v="339" actId="47"/>
        <pc:sldMkLst>
          <pc:docMk/>
          <pc:sldMk cId="4227108338" sldId="331"/>
        </pc:sldMkLst>
        <pc:spChg chg="mod">
          <ac:chgData name="Quakers Hill Parish" userId="654315b0-35d7-4124-99ab-33b305b33ffd" providerId="ADAL" clId="{8F19000A-8293-4C9E-900D-B8A13F2B798A}" dt="2024-01-12T03:50:31.099" v="133" actId="207"/>
          <ac:spMkLst>
            <pc:docMk/>
            <pc:sldMk cId="4227108338" sldId="33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50:34.194" v="134" actId="14100"/>
          <ac:spMkLst>
            <pc:docMk/>
            <pc:sldMk cId="4227108338" sldId="331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1:43.655" v="141" actId="478"/>
          <ac:spMkLst>
            <pc:docMk/>
            <pc:sldMk cId="4227108338" sldId="331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01:59.402" v="147" actId="5793"/>
          <ac:spMkLst>
            <pc:docMk/>
            <pc:sldMk cId="4227108338" sldId="331"/>
            <ac:spMk id="5" creationId="{85D26252-AA8A-BFAE-3B9F-CC117FCD60A7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8:16.283" v="351" actId="47"/>
        <pc:sldMkLst>
          <pc:docMk/>
          <pc:sldMk cId="4227108338" sldId="332"/>
        </pc:sldMkLst>
        <pc:spChg chg="mod">
          <ac:chgData name="Quakers Hill Parish" userId="654315b0-35d7-4124-99ab-33b305b33ffd" providerId="ADAL" clId="{8F19000A-8293-4C9E-900D-B8A13F2B798A}" dt="2024-01-12T04:06:11.753" v="199" actId="207"/>
          <ac:spMkLst>
            <pc:docMk/>
            <pc:sldMk cId="4227108338" sldId="33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6:16.043" v="201" actId="207"/>
          <ac:spMkLst>
            <pc:docMk/>
            <pc:sldMk cId="4227108338" sldId="332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6:20.256" v="202" actId="478"/>
          <ac:spMkLst>
            <pc:docMk/>
            <pc:sldMk cId="4227108338" sldId="332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07:28.289" v="223" actId="122"/>
          <ac:spMkLst>
            <pc:docMk/>
            <pc:sldMk cId="4227108338" sldId="332"/>
            <ac:spMk id="5" creationId="{58BFB00E-5BAB-B8E7-5276-3E0606326AE9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8:16.650" v="352" actId="47"/>
        <pc:sldMkLst>
          <pc:docMk/>
          <pc:sldMk cId="4227108338" sldId="333"/>
        </pc:sldMkLst>
        <pc:spChg chg="mod">
          <ac:chgData name="Quakers Hill Parish" userId="654315b0-35d7-4124-99ab-33b305b33ffd" providerId="ADAL" clId="{8F19000A-8293-4C9E-900D-B8A13F2B798A}" dt="2024-01-12T04:06:27.470" v="204" actId="207"/>
          <ac:spMkLst>
            <pc:docMk/>
            <pc:sldMk cId="4227108338" sldId="33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6:32.174" v="206" actId="207"/>
          <ac:spMkLst>
            <pc:docMk/>
            <pc:sldMk cId="4227108338" sldId="33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6:34.554" v="207" actId="478"/>
          <ac:spMkLst>
            <pc:docMk/>
            <pc:sldMk cId="4227108338" sldId="333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07:34.718" v="224"/>
          <ac:spMkLst>
            <pc:docMk/>
            <pc:sldMk cId="4227108338" sldId="333"/>
            <ac:spMk id="5" creationId="{B63B7C14-404F-5314-BF85-2BC2A1471F7D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8:17.038" v="353" actId="47"/>
        <pc:sldMkLst>
          <pc:docMk/>
          <pc:sldMk cId="4227108338" sldId="334"/>
        </pc:sldMkLst>
        <pc:spChg chg="mod">
          <ac:chgData name="Quakers Hill Parish" userId="654315b0-35d7-4124-99ab-33b305b33ffd" providerId="ADAL" clId="{8F19000A-8293-4C9E-900D-B8A13F2B798A}" dt="2024-01-12T04:06:43.032" v="209" actId="207"/>
          <ac:spMkLst>
            <pc:docMk/>
            <pc:sldMk cId="4227108338" sldId="33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6:47.124" v="211" actId="207"/>
          <ac:spMkLst>
            <pc:docMk/>
            <pc:sldMk cId="4227108338" sldId="334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6:49.364" v="212" actId="478"/>
          <ac:spMkLst>
            <pc:docMk/>
            <pc:sldMk cId="4227108338" sldId="334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07:37.779" v="225"/>
          <ac:spMkLst>
            <pc:docMk/>
            <pc:sldMk cId="4227108338" sldId="334"/>
            <ac:spMk id="5" creationId="{23E887E6-37F2-00E8-44B8-B95164175F10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8:17.888" v="354" actId="47"/>
        <pc:sldMkLst>
          <pc:docMk/>
          <pc:sldMk cId="4227108338" sldId="335"/>
        </pc:sldMkLst>
        <pc:spChg chg="mod">
          <ac:chgData name="Quakers Hill Parish" userId="654315b0-35d7-4124-99ab-33b305b33ffd" providerId="ADAL" clId="{8F19000A-8293-4C9E-900D-B8A13F2B798A}" dt="2024-01-12T04:06:56.902" v="214" actId="207"/>
          <ac:spMkLst>
            <pc:docMk/>
            <pc:sldMk cId="4227108338" sldId="33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7:00.747" v="215" actId="14100"/>
          <ac:spMkLst>
            <pc:docMk/>
            <pc:sldMk cId="4227108338" sldId="335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7:04.125" v="216" actId="478"/>
          <ac:spMkLst>
            <pc:docMk/>
            <pc:sldMk cId="4227108338" sldId="335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07:40.437" v="226"/>
          <ac:spMkLst>
            <pc:docMk/>
            <pc:sldMk cId="4227108338" sldId="335"/>
            <ac:spMk id="5" creationId="{8C8F4DC3-65AF-1536-FDCA-8195D34D736F}"/>
          </ac:spMkLst>
        </pc:spChg>
      </pc:sldChg>
      <pc:sldChg chg="delSp modSp del mod">
        <pc:chgData name="Quakers Hill Parish" userId="654315b0-35d7-4124-99ab-33b305b33ffd" providerId="ADAL" clId="{8F19000A-8293-4C9E-900D-B8A13F2B798A}" dt="2024-04-26T01:58:34.235" v="355" actId="47"/>
        <pc:sldMkLst>
          <pc:docMk/>
          <pc:sldMk cId="4227108338" sldId="336"/>
        </pc:sldMkLst>
        <pc:spChg chg="mod">
          <ac:chgData name="Quakers Hill Parish" userId="654315b0-35d7-4124-99ab-33b305b33ffd" providerId="ADAL" clId="{8F19000A-8293-4C9E-900D-B8A13F2B798A}" dt="2024-01-12T04:07:58.284" v="229" actId="207"/>
          <ac:spMkLst>
            <pc:docMk/>
            <pc:sldMk cId="4227108338" sldId="33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8:02.213" v="231" actId="207"/>
          <ac:spMkLst>
            <pc:docMk/>
            <pc:sldMk cId="4227108338" sldId="336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8:04.857" v="232" actId="478"/>
          <ac:spMkLst>
            <pc:docMk/>
            <pc:sldMk cId="4227108338" sldId="336"/>
            <ac:spMk id="4" creationId="{00000000-0000-0000-0000-000000000000}"/>
          </ac:spMkLst>
        </pc:spChg>
      </pc:sldChg>
      <pc:sldChg chg="delSp modSp del mod">
        <pc:chgData name="Quakers Hill Parish" userId="654315b0-35d7-4124-99ab-33b305b33ffd" providerId="ADAL" clId="{8F19000A-8293-4C9E-900D-B8A13F2B798A}" dt="2024-04-26T01:58:34.580" v="356" actId="47"/>
        <pc:sldMkLst>
          <pc:docMk/>
          <pc:sldMk cId="4227108338" sldId="337"/>
        </pc:sldMkLst>
        <pc:spChg chg="mod">
          <ac:chgData name="Quakers Hill Parish" userId="654315b0-35d7-4124-99ab-33b305b33ffd" providerId="ADAL" clId="{8F19000A-8293-4C9E-900D-B8A13F2B798A}" dt="2024-01-12T04:08:14.929" v="236" actId="207"/>
          <ac:spMkLst>
            <pc:docMk/>
            <pc:sldMk cId="4227108338" sldId="33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8:18.647" v="238" actId="207"/>
          <ac:spMkLst>
            <pc:docMk/>
            <pc:sldMk cId="4227108338" sldId="337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8:21.270" v="239" actId="478"/>
          <ac:spMkLst>
            <pc:docMk/>
            <pc:sldMk cId="4227108338" sldId="337"/>
            <ac:spMk id="4" creationId="{00000000-0000-0000-0000-000000000000}"/>
          </ac:spMkLst>
        </pc:spChg>
      </pc:sldChg>
      <pc:sldChg chg="delSp modSp del mod">
        <pc:chgData name="Quakers Hill Parish" userId="654315b0-35d7-4124-99ab-33b305b33ffd" providerId="ADAL" clId="{8F19000A-8293-4C9E-900D-B8A13F2B798A}" dt="2024-04-26T01:58:34.910" v="357" actId="47"/>
        <pc:sldMkLst>
          <pc:docMk/>
          <pc:sldMk cId="4227108338" sldId="338"/>
        </pc:sldMkLst>
        <pc:spChg chg="mod">
          <ac:chgData name="Quakers Hill Parish" userId="654315b0-35d7-4124-99ab-33b305b33ffd" providerId="ADAL" clId="{8F19000A-8293-4C9E-900D-B8A13F2B798A}" dt="2024-01-12T04:08:28.868" v="241" actId="207"/>
          <ac:spMkLst>
            <pc:docMk/>
            <pc:sldMk cId="4227108338" sldId="33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8:32.816" v="243" actId="207"/>
          <ac:spMkLst>
            <pc:docMk/>
            <pc:sldMk cId="4227108338" sldId="338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8:35.239" v="244" actId="478"/>
          <ac:spMkLst>
            <pc:docMk/>
            <pc:sldMk cId="4227108338" sldId="338"/>
            <ac:spMk id="4" creationId="{00000000-0000-0000-0000-000000000000}"/>
          </ac:spMkLst>
        </pc:spChg>
      </pc:sldChg>
      <pc:sldChg chg="delSp modSp del mod">
        <pc:chgData name="Quakers Hill Parish" userId="654315b0-35d7-4124-99ab-33b305b33ffd" providerId="ADAL" clId="{8F19000A-8293-4C9E-900D-B8A13F2B798A}" dt="2024-04-26T01:58:35.399" v="358" actId="47"/>
        <pc:sldMkLst>
          <pc:docMk/>
          <pc:sldMk cId="4227108338" sldId="339"/>
        </pc:sldMkLst>
        <pc:spChg chg="mod">
          <ac:chgData name="Quakers Hill Parish" userId="654315b0-35d7-4124-99ab-33b305b33ffd" providerId="ADAL" clId="{8F19000A-8293-4C9E-900D-B8A13F2B798A}" dt="2024-01-12T04:08:43.635" v="246" actId="207"/>
          <ac:spMkLst>
            <pc:docMk/>
            <pc:sldMk cId="4227108338" sldId="33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8:46.919" v="248" actId="207"/>
          <ac:spMkLst>
            <pc:docMk/>
            <pc:sldMk cId="4227108338" sldId="339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8:49.332" v="249" actId="478"/>
          <ac:spMkLst>
            <pc:docMk/>
            <pc:sldMk cId="4227108338" sldId="339"/>
            <ac:spMk id="4" creationId="{00000000-0000-0000-0000-000000000000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9:06.767" v="360" actId="47"/>
        <pc:sldMkLst>
          <pc:docMk/>
          <pc:sldMk cId="4227108338" sldId="340"/>
        </pc:sldMkLst>
        <pc:spChg chg="mod">
          <ac:chgData name="Quakers Hill Parish" userId="654315b0-35d7-4124-99ab-33b305b33ffd" providerId="ADAL" clId="{8F19000A-8293-4C9E-900D-B8A13F2B798A}" dt="2024-01-12T04:09:27.784" v="255" actId="207"/>
          <ac:spMkLst>
            <pc:docMk/>
            <pc:sldMk cId="4227108338" sldId="34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9:31.572" v="257" actId="207"/>
          <ac:spMkLst>
            <pc:docMk/>
            <pc:sldMk cId="4227108338" sldId="340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9:33.879" v="258" actId="478"/>
          <ac:spMkLst>
            <pc:docMk/>
            <pc:sldMk cId="4227108338" sldId="340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11:16.436" v="290"/>
          <ac:spMkLst>
            <pc:docMk/>
            <pc:sldMk cId="4227108338" sldId="340"/>
            <ac:spMk id="5" creationId="{1A262B1D-D49E-5976-DC07-D664903477A1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9:07.068" v="361" actId="47"/>
        <pc:sldMkLst>
          <pc:docMk/>
          <pc:sldMk cId="4227108338" sldId="341"/>
        </pc:sldMkLst>
        <pc:spChg chg="mod">
          <ac:chgData name="Quakers Hill Parish" userId="654315b0-35d7-4124-99ab-33b305b33ffd" providerId="ADAL" clId="{8F19000A-8293-4C9E-900D-B8A13F2B798A}" dt="2024-01-12T04:09:41.343" v="260" actId="207"/>
          <ac:spMkLst>
            <pc:docMk/>
            <pc:sldMk cId="4227108338" sldId="34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09:45.794" v="262" actId="207"/>
          <ac:spMkLst>
            <pc:docMk/>
            <pc:sldMk cId="4227108338" sldId="341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09:48.251" v="263" actId="478"/>
          <ac:spMkLst>
            <pc:docMk/>
            <pc:sldMk cId="4227108338" sldId="341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11:13.373" v="289"/>
          <ac:spMkLst>
            <pc:docMk/>
            <pc:sldMk cId="4227108338" sldId="341"/>
            <ac:spMk id="5" creationId="{D760BA88-71C3-5C13-F7B2-C105B5501447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9:07.376" v="362" actId="47"/>
        <pc:sldMkLst>
          <pc:docMk/>
          <pc:sldMk cId="4227108338" sldId="342"/>
        </pc:sldMkLst>
        <pc:spChg chg="mod">
          <ac:chgData name="Quakers Hill Parish" userId="654315b0-35d7-4124-99ab-33b305b33ffd" providerId="ADAL" clId="{8F19000A-8293-4C9E-900D-B8A13F2B798A}" dt="2024-01-12T04:09:55.720" v="265" actId="207"/>
          <ac:spMkLst>
            <pc:docMk/>
            <pc:sldMk cId="4227108338" sldId="34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10:00.310" v="267" actId="207"/>
          <ac:spMkLst>
            <pc:docMk/>
            <pc:sldMk cId="4227108338" sldId="342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10:02.841" v="268" actId="478"/>
          <ac:spMkLst>
            <pc:docMk/>
            <pc:sldMk cId="4227108338" sldId="342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11:09.951" v="288"/>
          <ac:spMkLst>
            <pc:docMk/>
            <pc:sldMk cId="4227108338" sldId="342"/>
            <ac:spMk id="5" creationId="{3A3C24C8-A16D-87E8-B9E5-C0176184630B}"/>
          </ac:spMkLst>
        </pc:spChg>
      </pc:sldChg>
      <pc:sldChg chg="addSp delSp modSp del mod">
        <pc:chgData name="Quakers Hill Parish" userId="654315b0-35d7-4124-99ab-33b305b33ffd" providerId="ADAL" clId="{8F19000A-8293-4C9E-900D-B8A13F2B798A}" dt="2024-04-26T01:59:08.005" v="363" actId="47"/>
        <pc:sldMkLst>
          <pc:docMk/>
          <pc:sldMk cId="4227108338" sldId="343"/>
        </pc:sldMkLst>
        <pc:spChg chg="mod">
          <ac:chgData name="Quakers Hill Parish" userId="654315b0-35d7-4124-99ab-33b305b33ffd" providerId="ADAL" clId="{8F19000A-8293-4C9E-900D-B8A13F2B798A}" dt="2024-01-12T04:10:09.836" v="270" actId="207"/>
          <ac:spMkLst>
            <pc:docMk/>
            <pc:sldMk cId="4227108338" sldId="34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4:10:13.768" v="272" actId="207"/>
          <ac:spMkLst>
            <pc:docMk/>
            <pc:sldMk cId="4227108338" sldId="34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8F19000A-8293-4C9E-900D-B8A13F2B798A}" dt="2024-01-12T04:10:16.266" v="273" actId="478"/>
          <ac:spMkLst>
            <pc:docMk/>
            <pc:sldMk cId="4227108338" sldId="343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8F19000A-8293-4C9E-900D-B8A13F2B798A}" dt="2024-01-12T04:11:03.839" v="287" actId="122"/>
          <ac:spMkLst>
            <pc:docMk/>
            <pc:sldMk cId="4227108338" sldId="343"/>
            <ac:spMk id="5" creationId="{950EAA2D-CEB0-4AA6-62E1-54DDC96D19F0}"/>
          </ac:spMkLst>
        </pc:spChg>
      </pc:sldChg>
      <pc:sldChg chg="modSp mod setBg">
        <pc:chgData name="Quakers Hill Parish" userId="654315b0-35d7-4124-99ab-33b305b33ffd" providerId="ADAL" clId="{8F19000A-8293-4C9E-900D-B8A13F2B798A}" dt="2024-04-26T01:43:50.968" v="310"/>
        <pc:sldMkLst>
          <pc:docMk/>
          <pc:sldMk cId="2811978156" sldId="349"/>
        </pc:sldMkLst>
        <pc:spChg chg="mod">
          <ac:chgData name="Quakers Hill Parish" userId="654315b0-35d7-4124-99ab-33b305b33ffd" providerId="ADAL" clId="{8F19000A-8293-4C9E-900D-B8A13F2B798A}" dt="2024-04-26T01:43:46.972" v="309" actId="207"/>
          <ac:spMkLst>
            <pc:docMk/>
            <pc:sldMk cId="2811978156" sldId="349"/>
            <ac:spMk id="2" creationId="{00000000-0000-0000-0000-000000000000}"/>
          </ac:spMkLst>
        </pc:spChg>
      </pc:sldChg>
      <pc:sldChg chg="add del setBg">
        <pc:chgData name="Quakers Hill Parish" userId="654315b0-35d7-4124-99ab-33b305b33ffd" providerId="ADAL" clId="{8F19000A-8293-4C9E-900D-B8A13F2B798A}" dt="2024-05-02T04:42:14.374" v="471" actId="47"/>
        <pc:sldMkLst>
          <pc:docMk/>
          <pc:sldMk cId="2020941858" sldId="355"/>
        </pc:sldMkLst>
      </pc:sldChg>
      <pc:sldChg chg="modSp del mod">
        <pc:chgData name="Quakers Hill Parish" userId="654315b0-35d7-4124-99ab-33b305b33ffd" providerId="ADAL" clId="{8F19000A-8293-4C9E-900D-B8A13F2B798A}" dt="2024-04-26T01:45:41.696" v="334" actId="47"/>
        <pc:sldMkLst>
          <pc:docMk/>
          <pc:sldMk cId="4087457555" sldId="367"/>
        </pc:sldMkLst>
        <pc:spChg chg="mod">
          <ac:chgData name="Quakers Hill Parish" userId="654315b0-35d7-4124-99ab-33b305b33ffd" providerId="ADAL" clId="{8F19000A-8293-4C9E-900D-B8A13F2B798A}" dt="2024-01-12T03:47:02.361" v="99" actId="207"/>
          <ac:spMkLst>
            <pc:docMk/>
            <pc:sldMk cId="4087457555" sldId="367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45:42.152" v="335" actId="47"/>
        <pc:sldMkLst>
          <pc:docMk/>
          <pc:sldMk cId="2748276746" sldId="369"/>
        </pc:sldMkLst>
        <pc:spChg chg="mod">
          <ac:chgData name="Quakers Hill Parish" userId="654315b0-35d7-4124-99ab-33b305b33ffd" providerId="ADAL" clId="{8F19000A-8293-4C9E-900D-B8A13F2B798A}" dt="2024-01-12T03:47:08.433" v="100" actId="207"/>
          <ac:spMkLst>
            <pc:docMk/>
            <pc:sldMk cId="2748276746" sldId="369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8F19000A-8293-4C9E-900D-B8A13F2B798A}" dt="2024-04-26T01:38:17.075" v="302" actId="47"/>
        <pc:sldMkLst>
          <pc:docMk/>
          <pc:sldMk cId="3864696774" sldId="380"/>
        </pc:sldMkLst>
        <pc:spChg chg="mod">
          <ac:chgData name="Quakers Hill Parish" userId="654315b0-35d7-4124-99ab-33b305b33ffd" providerId="ADAL" clId="{8F19000A-8293-4C9E-900D-B8A13F2B798A}" dt="2024-01-12T03:42:16.983" v="75" actId="207"/>
          <ac:spMkLst>
            <pc:docMk/>
            <pc:sldMk cId="3864696774" sldId="38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2:20.385" v="76" actId="207"/>
          <ac:spMkLst>
            <pc:docMk/>
            <pc:sldMk cId="3864696774" sldId="380"/>
            <ac:spMk id="5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2:34.883" v="77" actId="207"/>
          <ac:spMkLst>
            <pc:docMk/>
            <pc:sldMk cId="3864696774" sldId="380"/>
            <ac:spMk id="6" creationId="{00000000-0000-0000-0000-000000000000}"/>
          </ac:spMkLst>
        </pc:spChg>
        <pc:spChg chg="mod">
          <ac:chgData name="Quakers Hill Parish" userId="654315b0-35d7-4124-99ab-33b305b33ffd" providerId="ADAL" clId="{8F19000A-8293-4C9E-900D-B8A13F2B798A}" dt="2024-01-12T03:42:38.722" v="78" actId="207"/>
          <ac:spMkLst>
            <pc:docMk/>
            <pc:sldMk cId="3864696774" sldId="380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8F19000A-8293-4C9E-900D-B8A13F2B798A}" dt="2024-01-12T03:47:38.320" v="101" actId="47"/>
        <pc:sldMkLst>
          <pc:docMk/>
          <pc:sldMk cId="1657079472" sldId="381"/>
        </pc:sldMkLst>
      </pc:sldChg>
      <pc:sldChg chg="modSp del mod">
        <pc:chgData name="Quakers Hill Parish" userId="654315b0-35d7-4124-99ab-33b305b33ffd" providerId="ADAL" clId="{8F19000A-8293-4C9E-900D-B8A13F2B798A}" dt="2024-04-26T01:56:35.062" v="347" actId="47"/>
        <pc:sldMkLst>
          <pc:docMk/>
          <pc:sldMk cId="3947972566" sldId="383"/>
        </pc:sldMkLst>
        <pc:spChg chg="mod">
          <ac:chgData name="Quakers Hill Parish" userId="654315b0-35d7-4124-99ab-33b305b33ffd" providerId="ADAL" clId="{8F19000A-8293-4C9E-900D-B8A13F2B798A}" dt="2024-01-12T04:04:52.286" v="183" actId="113"/>
          <ac:spMkLst>
            <pc:docMk/>
            <pc:sldMk cId="3947972566" sldId="383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8F19000A-8293-4C9E-900D-B8A13F2B798A}" dt="2024-01-12T04:07:49.040" v="227" actId="47"/>
        <pc:sldMkLst>
          <pc:docMk/>
          <pc:sldMk cId="2369050210" sldId="384"/>
        </pc:sldMkLst>
      </pc:sldChg>
      <pc:sldChg chg="del">
        <pc:chgData name="Quakers Hill Parish" userId="654315b0-35d7-4124-99ab-33b305b33ffd" providerId="ADAL" clId="{8F19000A-8293-4C9E-900D-B8A13F2B798A}" dt="2024-01-12T04:08:52.008" v="250" actId="47"/>
        <pc:sldMkLst>
          <pc:docMk/>
          <pc:sldMk cId="3482849514" sldId="385"/>
        </pc:sldMkLst>
      </pc:sldChg>
      <pc:sldChg chg="delSp mod setBg">
        <pc:chgData name="Quakers Hill Parish" userId="654315b0-35d7-4124-99ab-33b305b33ffd" providerId="ADAL" clId="{8F19000A-8293-4C9E-900D-B8A13F2B798A}" dt="2024-01-12T03:41:51.234" v="69"/>
        <pc:sldMkLst>
          <pc:docMk/>
          <pc:sldMk cId="1865749469" sldId="386"/>
        </pc:sldMkLst>
        <pc:picChg chg="del">
          <ac:chgData name="Quakers Hill Parish" userId="654315b0-35d7-4124-99ab-33b305b33ffd" providerId="ADAL" clId="{8F19000A-8293-4C9E-900D-B8A13F2B798A}" dt="2024-01-12T03:41:46.707" v="68" actId="478"/>
          <ac:picMkLst>
            <pc:docMk/>
            <pc:sldMk cId="1865749469" sldId="386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3:45:30.242" v="84"/>
        <pc:sldMkLst>
          <pc:docMk/>
          <pc:sldMk cId="550934338" sldId="387"/>
        </pc:sldMkLst>
        <pc:picChg chg="del">
          <ac:chgData name="Quakers Hill Parish" userId="654315b0-35d7-4124-99ab-33b305b33ffd" providerId="ADAL" clId="{8F19000A-8293-4C9E-900D-B8A13F2B798A}" dt="2024-01-12T03:45:26.244" v="83" actId="478"/>
          <ac:picMkLst>
            <pc:docMk/>
            <pc:sldMk cId="550934338" sldId="387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3:46:34.928" v="93"/>
        <pc:sldMkLst>
          <pc:docMk/>
          <pc:sldMk cId="2534159210" sldId="388"/>
        </pc:sldMkLst>
        <pc:picChg chg="del">
          <ac:chgData name="Quakers Hill Parish" userId="654315b0-35d7-4124-99ab-33b305b33ffd" providerId="ADAL" clId="{8F19000A-8293-4C9E-900D-B8A13F2B798A}" dt="2024-01-12T03:46:31.905" v="92" actId="478"/>
          <ac:picMkLst>
            <pc:docMk/>
            <pc:sldMk cId="2534159210" sldId="388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4:02:06.325" v="149"/>
        <pc:sldMkLst>
          <pc:docMk/>
          <pc:sldMk cId="1409182141" sldId="389"/>
        </pc:sldMkLst>
        <pc:picChg chg="del">
          <ac:chgData name="Quakers Hill Parish" userId="654315b0-35d7-4124-99ab-33b305b33ffd" providerId="ADAL" clId="{8F19000A-8293-4C9E-900D-B8A13F2B798A}" dt="2024-01-12T04:02:02.992" v="148" actId="478"/>
          <ac:picMkLst>
            <pc:docMk/>
            <pc:sldMk cId="1409182141" sldId="389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4:02:34.285" v="153"/>
        <pc:sldMkLst>
          <pc:docMk/>
          <pc:sldMk cId="3478163808" sldId="390"/>
        </pc:sldMkLst>
        <pc:picChg chg="del">
          <ac:chgData name="Quakers Hill Parish" userId="654315b0-35d7-4124-99ab-33b305b33ffd" providerId="ADAL" clId="{8F19000A-8293-4C9E-900D-B8A13F2B798A}" dt="2024-01-12T04:02:31.420" v="152" actId="478"/>
          <ac:picMkLst>
            <pc:docMk/>
            <pc:sldMk cId="3478163808" sldId="390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4:03:44.062" v="169"/>
        <pc:sldMkLst>
          <pc:docMk/>
          <pc:sldMk cId="1907571632" sldId="391"/>
        </pc:sldMkLst>
        <pc:picChg chg="del">
          <ac:chgData name="Quakers Hill Parish" userId="654315b0-35d7-4124-99ab-33b305b33ffd" providerId="ADAL" clId="{8F19000A-8293-4C9E-900D-B8A13F2B798A}" dt="2024-01-12T04:03:41.416" v="168" actId="478"/>
          <ac:picMkLst>
            <pc:docMk/>
            <pc:sldMk cId="1907571632" sldId="391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4:05:02.739" v="185"/>
        <pc:sldMkLst>
          <pc:docMk/>
          <pc:sldMk cId="2715740505" sldId="392"/>
        </pc:sldMkLst>
        <pc:picChg chg="del">
          <ac:chgData name="Quakers Hill Parish" userId="654315b0-35d7-4124-99ab-33b305b33ffd" providerId="ADAL" clId="{8F19000A-8293-4C9E-900D-B8A13F2B798A}" dt="2024-01-12T04:04:59.869" v="184" actId="478"/>
          <ac:picMkLst>
            <pc:docMk/>
            <pc:sldMk cId="2715740505" sldId="392"/>
            <ac:picMk id="3" creationId="{00000000-0000-0000-0000-000000000000}"/>
          </ac:picMkLst>
        </pc:picChg>
      </pc:sldChg>
      <pc:sldChg chg="delSp mod setBg">
        <pc:chgData name="Quakers Hill Parish" userId="654315b0-35d7-4124-99ab-33b305b33ffd" providerId="ADAL" clId="{8F19000A-8293-4C9E-900D-B8A13F2B798A}" dt="2024-01-12T04:05:45.399" v="194"/>
        <pc:sldMkLst>
          <pc:docMk/>
          <pc:sldMk cId="31075768" sldId="393"/>
        </pc:sldMkLst>
        <pc:picChg chg="del">
          <ac:chgData name="Quakers Hill Parish" userId="654315b0-35d7-4124-99ab-33b305b33ffd" providerId="ADAL" clId="{8F19000A-8293-4C9E-900D-B8A13F2B798A}" dt="2024-01-12T04:05:42.514" v="193" actId="478"/>
          <ac:picMkLst>
            <pc:docMk/>
            <pc:sldMk cId="31075768" sldId="393"/>
            <ac:picMk id="3" creationId="{00000000-0000-0000-0000-000000000000}"/>
          </ac:picMkLst>
        </pc:picChg>
      </pc:sldChg>
      <pc:sldChg chg="modSp del mod">
        <pc:chgData name="Quakers Hill Parish" userId="654315b0-35d7-4124-99ab-33b305b33ffd" providerId="ADAL" clId="{8F19000A-8293-4C9E-900D-B8A13F2B798A}" dt="2024-01-12T04:06:01.826" v="196" actId="47"/>
        <pc:sldMkLst>
          <pc:docMk/>
          <pc:sldMk cId="923377531" sldId="394"/>
        </pc:sldMkLst>
        <pc:spChg chg="mod">
          <ac:chgData name="Quakers Hill Parish" userId="654315b0-35d7-4124-99ab-33b305b33ffd" providerId="ADAL" clId="{8F19000A-8293-4C9E-900D-B8A13F2B798A}" dt="2024-01-12T04:05:58.288" v="195" actId="207"/>
          <ac:spMkLst>
            <pc:docMk/>
            <pc:sldMk cId="923377531" sldId="39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8F19000A-8293-4C9E-900D-B8A13F2B798A}" dt="2024-01-12T04:06:02.810" v="197" actId="47"/>
        <pc:sldMkLst>
          <pc:docMk/>
          <pc:sldMk cId="4059447886" sldId="395"/>
        </pc:sldMkLst>
      </pc:sldChg>
      <pc:sldChg chg="del">
        <pc:chgData name="Quakers Hill Parish" userId="654315b0-35d7-4124-99ab-33b305b33ffd" providerId="ADAL" clId="{8F19000A-8293-4C9E-900D-B8A13F2B798A}" dt="2024-01-12T04:09:02.258" v="251" actId="47"/>
        <pc:sldMkLst>
          <pc:docMk/>
          <pc:sldMk cId="348862725" sldId="396"/>
        </pc:sldMkLst>
      </pc:sldChg>
      <pc:sldChg chg="del">
        <pc:chgData name="Quakers Hill Parish" userId="654315b0-35d7-4124-99ab-33b305b33ffd" providerId="ADAL" clId="{8F19000A-8293-4C9E-900D-B8A13F2B798A}" dt="2024-05-02T02:23:04.708" v="367" actId="47"/>
        <pc:sldMkLst>
          <pc:docMk/>
          <pc:sldMk cId="711924370" sldId="397"/>
        </pc:sldMkLst>
      </pc:sldChg>
      <pc:sldChg chg="add del">
        <pc:chgData name="Quakers Hill Parish" userId="654315b0-35d7-4124-99ab-33b305b33ffd" providerId="ADAL" clId="{8F19000A-8293-4C9E-900D-B8A13F2B798A}" dt="2024-01-12T04:08:08.714" v="234"/>
        <pc:sldMkLst>
          <pc:docMk/>
          <pc:sldMk cId="3603493886" sldId="398"/>
        </pc:sldMkLst>
      </pc:sldChg>
      <pc:sldMasterChg chg="setBg modSldLayout">
        <pc:chgData name="Quakers Hill Parish" userId="654315b0-35d7-4124-99ab-33b305b33ffd" providerId="ADAL" clId="{8F19000A-8293-4C9E-900D-B8A13F2B798A}" dt="2024-01-12T03:38:16.725" v="16"/>
        <pc:sldMasterMkLst>
          <pc:docMk/>
          <pc:sldMasterMk cId="1772046370" sldId="2147483648"/>
        </pc:sldMasterMkLst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424676334" sldId="2147483649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533822891" sldId="2147483650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1309750643" sldId="2147483651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942985312" sldId="2147483652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577084673" sldId="2147483653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686525476" sldId="2147483654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3082796264" sldId="2147483655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009611284" sldId="2147483656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114008765" sldId="2147483657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4290627624" sldId="2147483658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3763877611" sldId="2147483659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020255041" sldId="2147483660"/>
          </pc:sldLayoutMkLst>
        </pc:sldLayoutChg>
        <pc:sldLayoutChg chg="setBg">
          <pc:chgData name="Quakers Hill Parish" userId="654315b0-35d7-4124-99ab-33b305b33ffd" providerId="ADAL" clId="{8F19000A-8293-4C9E-900D-B8A13F2B798A}" dt="2024-01-12T03:38:16.725" v="16"/>
          <pc:sldLayoutMkLst>
            <pc:docMk/>
            <pc:sldMasterMk cId="1772046370" sldId="2147483648"/>
            <pc:sldLayoutMk cId="2563007189" sldId="2147483662"/>
          </pc:sldLayoutMkLst>
        </pc:sldLayoutChg>
      </pc:sldMasterChg>
      <pc:sldMasterChg chg="del setBg delSldLayout modSldLayout">
        <pc:chgData name="Quakers Hill Parish" userId="654315b0-35d7-4124-99ab-33b305b33ffd" providerId="ADAL" clId="{8F19000A-8293-4C9E-900D-B8A13F2B798A}" dt="2024-01-12T04:07:49.040" v="227" actId="47"/>
        <pc:sldMasterMkLst>
          <pc:docMk/>
          <pc:sldMasterMk cId="3229784579" sldId="2147483675"/>
        </pc:sldMasterMkLst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128487527" sldId="2147483676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3053602041" sldId="2147483677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2921323855" sldId="2147483678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638310843" sldId="2147483679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3032200942" sldId="2147483680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1939732761" sldId="2147483681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2142941119" sldId="2147483682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3420276698" sldId="2147483683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2850305426" sldId="2147483684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2698777568" sldId="2147483685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2512691206" sldId="2147483686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1264130925" sldId="2147483687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3501429847" sldId="2147483688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7:49.040" v="227" actId="47"/>
          <pc:sldLayoutMkLst>
            <pc:docMk/>
            <pc:sldMasterMk cId="3229784579" sldId="2147483675"/>
            <pc:sldLayoutMk cId="1647034775" sldId="2147483689"/>
          </pc:sldLayoutMkLst>
        </pc:sldLayoutChg>
      </pc:sldMasterChg>
      <pc:sldMasterChg chg="del setBg delSldLayout modSldLayout">
        <pc:chgData name="Quakers Hill Parish" userId="654315b0-35d7-4124-99ab-33b305b33ffd" providerId="ADAL" clId="{8F19000A-8293-4C9E-900D-B8A13F2B798A}" dt="2024-01-12T04:08:52.008" v="250" actId="47"/>
        <pc:sldMasterMkLst>
          <pc:docMk/>
          <pc:sldMasterMk cId="4070016763" sldId="2147483690"/>
        </pc:sldMasterMkLst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1492886996" sldId="2147483691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3364131889" sldId="2147483692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653572246" sldId="2147483693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821337339" sldId="2147483694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1438400774" sldId="2147483695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4117514068" sldId="2147483696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3655613203" sldId="2147483697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2707743994" sldId="2147483698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1708624124" sldId="2147483699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2605116834" sldId="2147483700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4194178132" sldId="2147483701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100128320" sldId="2147483702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3665235754" sldId="2147483703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3275873022" sldId="2147483704"/>
          </pc:sldLayoutMkLst>
        </pc:sldLayoutChg>
        <pc:sldLayoutChg chg="del setBg">
          <pc:chgData name="Quakers Hill Parish" userId="654315b0-35d7-4124-99ab-33b305b33ffd" providerId="ADAL" clId="{8F19000A-8293-4C9E-900D-B8A13F2B798A}" dt="2024-01-12T04:08:52.008" v="250" actId="47"/>
          <pc:sldLayoutMkLst>
            <pc:docMk/>
            <pc:sldMasterMk cId="4070016763" sldId="2147483690"/>
            <pc:sldLayoutMk cId="2779540441" sldId="2147483705"/>
          </pc:sldLayoutMkLst>
        </pc:sldLayoutChg>
      </pc:sldMasterChg>
      <pc:sldMasterChg chg="del delSldLayout">
        <pc:chgData name="Quakers Hill Parish" userId="654315b0-35d7-4124-99ab-33b305b33ffd" providerId="ADAL" clId="{8F19000A-8293-4C9E-900D-B8A13F2B798A}" dt="2024-05-02T02:23:04.708" v="367" actId="47"/>
        <pc:sldMasterMkLst>
          <pc:docMk/>
          <pc:sldMasterMk cId="2906436177" sldId="2147483706"/>
        </pc:sldMasterMkLst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2565786864" sldId="2147483707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4042018780" sldId="2147483708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63819377" sldId="2147483709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503529926" sldId="2147483710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2992028852" sldId="2147483711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2675759086" sldId="2147483712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964113338" sldId="2147483713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3859177145" sldId="2147483714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284180846" sldId="2147483715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1989411392" sldId="2147483716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351359710" sldId="2147483717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3980895089" sldId="2147483718"/>
          </pc:sldLayoutMkLst>
        </pc:sldLayoutChg>
        <pc:sldLayoutChg chg="del">
          <pc:chgData name="Quakers Hill Parish" userId="654315b0-35d7-4124-99ab-33b305b33ffd" providerId="ADAL" clId="{8F19000A-8293-4C9E-900D-B8A13F2B798A}" dt="2024-05-02T02:23:04.708" v="367" actId="47"/>
          <pc:sldLayoutMkLst>
            <pc:docMk/>
            <pc:sldMasterMk cId="2906436177" sldId="2147483706"/>
            <pc:sldLayoutMk cId="688948646" sldId="2147483719"/>
          </pc:sldLayoutMkLst>
        </pc:sldLayoutChg>
      </pc:sldMasterChg>
      <pc:sldMasterChg chg="add del addSldLayout delSldLayout">
        <pc:chgData name="Quakers Hill Parish" userId="654315b0-35d7-4124-99ab-33b305b33ffd" providerId="ADAL" clId="{8F19000A-8293-4C9E-900D-B8A13F2B798A}" dt="2024-05-02T04:42:14.374" v="471" actId="47"/>
        <pc:sldMasterMkLst>
          <pc:docMk/>
          <pc:sldMasterMk cId="652523588" sldId="2147483847"/>
        </pc:sldMasterMkLst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793424913" sldId="2147483848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4263954766" sldId="2147483849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2813433783" sldId="2147483850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550004974" sldId="2147483851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2049172129" sldId="2147483852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995415867" sldId="2147483853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191736247" sldId="2147483854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2434898688" sldId="2147483855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522415342" sldId="2147483856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810456248" sldId="2147483857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97482665" sldId="2147483858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3285971282" sldId="2147483859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2913941339" sldId="2147483860"/>
          </pc:sldLayoutMkLst>
        </pc:sldLayoutChg>
        <pc:sldLayoutChg chg="add del">
          <pc:chgData name="Quakers Hill Parish" userId="654315b0-35d7-4124-99ab-33b305b33ffd" providerId="ADAL" clId="{8F19000A-8293-4C9E-900D-B8A13F2B798A}" dt="2024-05-02T04:42:14.374" v="471" actId="47"/>
          <pc:sldLayoutMkLst>
            <pc:docMk/>
            <pc:sldMasterMk cId="652523588" sldId="2147483847"/>
            <pc:sldLayoutMk cId="1026693570" sldId="21474838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7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30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2025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699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1210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5465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6293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20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672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205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9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7010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4592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5307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256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439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6396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574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275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0157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875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545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5145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2472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3284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831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2765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2200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7901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50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4123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41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4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296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341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87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64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6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30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307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151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172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89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425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28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3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0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3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83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173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226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720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494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03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976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890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622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53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253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5117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65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774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35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611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894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135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273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1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320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957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430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527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5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15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88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779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603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44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306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41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620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152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29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303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2399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4514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544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2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1005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8733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291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875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975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5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59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29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718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97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1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2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02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79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7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9512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724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474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897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78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90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465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438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7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91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36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109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337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6976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6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3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5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1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5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76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5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1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296" y="328588"/>
            <a:ext cx="6192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cap="all" dirty="0">
                <a:solidFill>
                  <a:schemeClr val="bg1"/>
                </a:solidFill>
                <a:latin typeface="Calibri" pitchFamily="34" charset="0"/>
              </a:rPr>
              <a:t>Twenty-fourth Sunday in ordinary time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15 September, 2024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296" y="2944689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3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Isaiah 50: 5-9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8092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114: 1-6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I will walk in the presence of the Lord, in the land of the living.</a:t>
            </a:r>
          </a:p>
        </p:txBody>
      </p:sp>
    </p:spTree>
    <p:extLst>
      <p:ext uri="{BB962C8B-B14F-4D97-AF65-F5344CB8AC3E}">
        <p14:creationId xmlns:p14="http://schemas.microsoft.com/office/powerpoint/2010/main" val="28119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James 2: 14-18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74592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My only glory is the cross of our Lord Jesus Christ,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which crucifies the world to me and me to the world.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1" y="116632"/>
            <a:ext cx="779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GOSPEL ACCLAMATION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988840"/>
            <a:ext cx="6264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Mark 8: 27-35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15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07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674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1324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9154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52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82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4156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9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571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6652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740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777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2058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00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535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252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6811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016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5496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7556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1487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848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90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3709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276872"/>
            <a:ext cx="6192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cap="all" dirty="0">
                <a:solidFill>
                  <a:schemeClr val="bg1"/>
                </a:solidFill>
                <a:latin typeface="Calibri" pitchFamily="34" charset="0"/>
              </a:rPr>
              <a:t>Twenty-fourth Sunday in ordinary time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15 September, 2024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3539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4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2484</Words>
  <Application>Microsoft Office PowerPoint</Application>
  <PresentationFormat>On-screen Show (4:3)</PresentationFormat>
  <Paragraphs>344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71</vt:i4>
      </vt:variant>
    </vt:vector>
  </HeadingPairs>
  <TitlesOfParts>
    <vt:vector size="85" baseType="lpstr">
      <vt:lpstr>Aptos</vt:lpstr>
      <vt:lpstr>Aptos Display</vt:lpstr>
      <vt:lpstr>Arial</vt:lpstr>
      <vt:lpstr>Calibri</vt:lpstr>
      <vt:lpstr>Office Theme</vt:lpstr>
      <vt:lpstr>3_Office Theme</vt:lpstr>
      <vt:lpstr>6_Office Theme</vt:lpstr>
      <vt:lpstr>9_Office Theme</vt:lpstr>
      <vt:lpstr>7_Office Theme</vt:lpstr>
      <vt:lpstr>8_Office Theme</vt:lpstr>
      <vt:lpstr>10_Office Theme</vt:lpstr>
      <vt:lpstr>2_Office Theme</vt:lpstr>
      <vt:lpstr>4_Office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204</cp:revision>
  <dcterms:created xsi:type="dcterms:W3CDTF">2011-11-21T04:52:32Z</dcterms:created>
  <dcterms:modified xsi:type="dcterms:W3CDTF">2024-05-02T04:42:23Z</dcterms:modified>
</cp:coreProperties>
</file>