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2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35" r:id="rId3"/>
    <p:sldMasterId id="2147483749" r:id="rId4"/>
    <p:sldMasterId id="2147483764" r:id="rId5"/>
    <p:sldMasterId id="2147483778" r:id="rId6"/>
    <p:sldMasterId id="2147483791" r:id="rId7"/>
    <p:sldMasterId id="2147483805" r:id="rId8"/>
    <p:sldMasterId id="2147483819" r:id="rId9"/>
    <p:sldMasterId id="2147483834" r:id="rId10"/>
    <p:sldMasterId id="2147483848" r:id="rId11"/>
    <p:sldMasterId id="2147483862" r:id="rId12"/>
    <p:sldMasterId id="2147483876" r:id="rId13"/>
  </p:sldMasterIdLst>
  <p:notesMasterIdLst>
    <p:notesMasterId r:id="rId87"/>
  </p:notesMasterIdLst>
  <p:sldIdLst>
    <p:sldId id="323" r:id="rId14"/>
    <p:sldId id="487" r:id="rId15"/>
    <p:sldId id="741" r:id="rId16"/>
    <p:sldId id="740" r:id="rId17"/>
    <p:sldId id="739" r:id="rId18"/>
    <p:sldId id="738" r:id="rId19"/>
    <p:sldId id="260" r:id="rId20"/>
    <p:sldId id="261" r:id="rId21"/>
    <p:sldId id="742" r:id="rId22"/>
    <p:sldId id="262" r:id="rId23"/>
    <p:sldId id="488" r:id="rId24"/>
    <p:sldId id="263" r:id="rId25"/>
    <p:sldId id="743" r:id="rId26"/>
    <p:sldId id="321" r:id="rId27"/>
    <p:sldId id="489" r:id="rId28"/>
    <p:sldId id="322" r:id="rId29"/>
    <p:sldId id="386" r:id="rId30"/>
    <p:sldId id="271" r:id="rId31"/>
    <p:sldId id="272" r:id="rId32"/>
    <p:sldId id="273" r:id="rId33"/>
    <p:sldId id="274" r:id="rId34"/>
    <p:sldId id="275" r:id="rId35"/>
    <p:sldId id="276" r:id="rId36"/>
    <p:sldId id="388" r:id="rId37"/>
    <p:sldId id="279" r:id="rId38"/>
    <p:sldId id="490" r:id="rId39"/>
    <p:sldId id="278" r:id="rId40"/>
    <p:sldId id="491" r:id="rId41"/>
    <p:sldId id="744" r:id="rId42"/>
    <p:sldId id="379" r:id="rId43"/>
    <p:sldId id="745" r:id="rId44"/>
    <p:sldId id="389" r:id="rId45"/>
    <p:sldId id="749" r:id="rId46"/>
    <p:sldId id="748" r:id="rId47"/>
    <p:sldId id="747" r:id="rId48"/>
    <p:sldId id="746" r:id="rId49"/>
    <p:sldId id="390" r:id="rId50"/>
    <p:sldId id="287" r:id="rId51"/>
    <p:sldId id="492" r:id="rId52"/>
    <p:sldId id="391" r:id="rId53"/>
    <p:sldId id="289" r:id="rId54"/>
    <p:sldId id="364" r:id="rId55"/>
    <p:sldId id="392" r:id="rId56"/>
    <p:sldId id="291" r:id="rId57"/>
    <p:sldId id="292" r:id="rId58"/>
    <p:sldId id="293" r:id="rId59"/>
    <p:sldId id="393" r:id="rId60"/>
    <p:sldId id="294" r:id="rId61"/>
    <p:sldId id="298" r:id="rId62"/>
    <p:sldId id="503" r:id="rId63"/>
    <p:sldId id="369" r:id="rId64"/>
    <p:sldId id="394" r:id="rId65"/>
    <p:sldId id="295" r:id="rId66"/>
    <p:sldId id="296" r:id="rId67"/>
    <p:sldId id="505" r:id="rId68"/>
    <p:sldId id="297" r:id="rId69"/>
    <p:sldId id="506" r:id="rId70"/>
    <p:sldId id="373" r:id="rId71"/>
    <p:sldId id="754" r:id="rId72"/>
    <p:sldId id="753" r:id="rId73"/>
    <p:sldId id="752" r:id="rId74"/>
    <p:sldId id="751" r:id="rId75"/>
    <p:sldId id="395" r:id="rId76"/>
    <p:sldId id="758" r:id="rId77"/>
    <p:sldId id="757" r:id="rId78"/>
    <p:sldId id="756" r:id="rId79"/>
    <p:sldId id="755" r:id="rId80"/>
    <p:sldId id="310" r:id="rId81"/>
    <p:sldId id="762" r:id="rId82"/>
    <p:sldId id="761" r:id="rId83"/>
    <p:sldId id="760" r:id="rId84"/>
    <p:sldId id="759" r:id="rId85"/>
    <p:sldId id="343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003300"/>
    <a:srgbClr val="339933"/>
    <a:srgbClr val="001800"/>
    <a:srgbClr val="333300"/>
    <a:srgbClr val="66FF33"/>
    <a:srgbClr val="33CC33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C4553-A175-4249-A338-6AA6EAB305E6}" v="103" dt="2024-05-02T03:41:18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slide" Target="slides/slide71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theme" Target="theme/theme1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E6BC4553-A175-4249-A338-6AA6EAB305E6}"/>
    <pc:docChg chg="custSel addSld delSld modSld delMainMaster modMainMaster">
      <pc:chgData name="Quakers Hill Parish" userId="654315b0-35d7-4124-99ab-33b305b33ffd" providerId="ADAL" clId="{E6BC4553-A175-4249-A338-6AA6EAB305E6}" dt="2024-05-02T03:41:18.944" v="372"/>
      <pc:docMkLst>
        <pc:docMk/>
      </pc:docMkLst>
      <pc:sldChg chg="modSp del mod">
        <pc:chgData name="Quakers Hill Parish" userId="654315b0-35d7-4124-99ab-33b305b33ffd" providerId="ADAL" clId="{E6BC4553-A175-4249-A338-6AA6EAB305E6}" dt="2024-05-02T03:31:56.464" v="308" actId="47"/>
        <pc:sldMkLst>
          <pc:docMk/>
          <pc:sldMk cId="119157939" sldId="257"/>
        </pc:sldMkLst>
        <pc:spChg chg="mod">
          <ac:chgData name="Quakers Hill Parish" userId="654315b0-35d7-4124-99ab-33b305b33ffd" providerId="ADAL" clId="{E6BC4553-A175-4249-A338-6AA6EAB305E6}" dt="2024-01-19T03:28:25.795" v="52" actId="207"/>
          <ac:spMkLst>
            <pc:docMk/>
            <pc:sldMk cId="119157939" sldId="25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28:29.743" v="54" actId="207"/>
          <ac:spMkLst>
            <pc:docMk/>
            <pc:sldMk cId="119157939" sldId="25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28:35.850" v="56" actId="207"/>
          <ac:spMkLst>
            <pc:docMk/>
            <pc:sldMk cId="119157939" sldId="25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2:16.701" v="312" actId="47"/>
        <pc:sldMkLst>
          <pc:docMk/>
          <pc:sldMk cId="1561660390" sldId="261"/>
        </pc:sldMkLst>
        <pc:spChg chg="mod">
          <ac:chgData name="Quakers Hill Parish" userId="654315b0-35d7-4124-99ab-33b305b33ffd" providerId="ADAL" clId="{E6BC4553-A175-4249-A338-6AA6EAB305E6}" dt="2024-01-19T03:29:47.389" v="76" actId="207"/>
          <ac:spMkLst>
            <pc:docMk/>
            <pc:sldMk cId="1561660390" sldId="26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29:49.442" v="77" actId="207"/>
          <ac:spMkLst>
            <pc:docMk/>
            <pc:sldMk cId="1561660390" sldId="261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3:03.526" v="313" actId="47"/>
        <pc:sldMkLst>
          <pc:docMk/>
          <pc:sldMk cId="3937607769" sldId="262"/>
        </pc:sldMkLst>
        <pc:spChg chg="mod">
          <ac:chgData name="Quakers Hill Parish" userId="654315b0-35d7-4124-99ab-33b305b33ffd" providerId="ADAL" clId="{E6BC4553-A175-4249-A338-6AA6EAB305E6}" dt="2024-01-19T03:30:00.625" v="79" actId="207"/>
          <ac:spMkLst>
            <pc:docMk/>
            <pc:sldMk cId="3937607769" sldId="26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0:16.126" v="84" actId="1076"/>
          <ac:spMkLst>
            <pc:docMk/>
            <pc:sldMk cId="3937607769" sldId="262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3:04.060" v="314" actId="47"/>
        <pc:sldMkLst>
          <pc:docMk/>
          <pc:sldMk cId="3544767924" sldId="263"/>
        </pc:sldMkLst>
        <pc:spChg chg="mod">
          <ac:chgData name="Quakers Hill Parish" userId="654315b0-35d7-4124-99ab-33b305b33ffd" providerId="ADAL" clId="{E6BC4553-A175-4249-A338-6AA6EAB305E6}" dt="2024-01-19T03:30:25.408" v="85" actId="207"/>
          <ac:spMkLst>
            <pc:docMk/>
            <pc:sldMk cId="3544767924" sldId="26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0:28.912" v="86" actId="207"/>
          <ac:spMkLst>
            <pc:docMk/>
            <pc:sldMk cId="3544767924" sldId="263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E6BC4553-A175-4249-A338-6AA6EAB305E6}" dt="2024-05-02T03:34:32.154" v="320" actId="255"/>
        <pc:sldMkLst>
          <pc:docMk/>
          <pc:sldMk cId="2575721258" sldId="271"/>
        </pc:sldMkLst>
        <pc:spChg chg="mod">
          <ac:chgData name="Quakers Hill Parish" userId="654315b0-35d7-4124-99ab-33b305b33ffd" providerId="ADAL" clId="{E6BC4553-A175-4249-A338-6AA6EAB305E6}" dt="2024-05-02T03:34:32.154" v="320" actId="255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E6BC4553-A175-4249-A338-6AA6EAB305E6}" dt="2024-05-02T03:34:51.521" v="323"/>
        <pc:sldMkLst>
          <pc:docMk/>
          <pc:sldMk cId="3534440998" sldId="272"/>
        </pc:sldMkLst>
        <pc:spChg chg="mod">
          <ac:chgData name="Quakers Hill Parish" userId="654315b0-35d7-4124-99ab-33b305b33ffd" providerId="ADAL" clId="{E6BC4553-A175-4249-A338-6AA6EAB305E6}" dt="2024-05-02T03:34:48.607" v="322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E6BC4553-A175-4249-A338-6AA6EAB305E6}" dt="2024-05-02T03:35:10.281" v="327"/>
        <pc:sldMkLst>
          <pc:docMk/>
          <pc:sldMk cId="269181385" sldId="273"/>
        </pc:sldMkLst>
        <pc:spChg chg="mod">
          <ac:chgData name="Quakers Hill Parish" userId="654315b0-35d7-4124-99ab-33b305b33ffd" providerId="ADAL" clId="{E6BC4553-A175-4249-A338-6AA6EAB305E6}" dt="2024-05-02T03:35:07.396" v="326" actId="207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E6BC4553-A175-4249-A338-6AA6EAB305E6}" dt="2024-05-02T03:35:33.371" v="330"/>
        <pc:sldMkLst>
          <pc:docMk/>
          <pc:sldMk cId="3122992743" sldId="274"/>
        </pc:sldMkLst>
        <pc:spChg chg="mod">
          <ac:chgData name="Quakers Hill Parish" userId="654315b0-35d7-4124-99ab-33b305b33ffd" providerId="ADAL" clId="{E6BC4553-A175-4249-A338-6AA6EAB305E6}" dt="2024-05-02T03:35:31.024" v="329" actId="207"/>
          <ac:spMkLst>
            <pc:docMk/>
            <pc:sldMk cId="3122992743" sldId="274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5:41.782" v="331" actId="47"/>
        <pc:sldMkLst>
          <pc:docMk/>
          <pc:sldMk cId="2568170628" sldId="275"/>
        </pc:sldMkLst>
        <pc:spChg chg="mod">
          <ac:chgData name="Quakers Hill Parish" userId="654315b0-35d7-4124-99ab-33b305b33ffd" providerId="ADAL" clId="{E6BC4553-A175-4249-A338-6AA6EAB305E6}" dt="2024-01-19T03:33:32.283" v="121" actId="207"/>
          <ac:spMkLst>
            <pc:docMk/>
            <pc:sldMk cId="2568170628" sldId="275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E6BC4553-A175-4249-A338-6AA6EAB305E6}" dt="2024-05-02T03:35:56.236" v="335"/>
        <pc:sldMkLst>
          <pc:docMk/>
          <pc:sldMk cId="838244830" sldId="276"/>
        </pc:sldMkLst>
        <pc:spChg chg="mod">
          <ac:chgData name="Quakers Hill Parish" userId="654315b0-35d7-4124-99ab-33b305b33ffd" providerId="ADAL" clId="{E6BC4553-A175-4249-A338-6AA6EAB305E6}" dt="2024-05-02T03:35:53.363" v="334" actId="255"/>
          <ac:spMkLst>
            <pc:docMk/>
            <pc:sldMk cId="838244830" sldId="276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6:10.756" v="336" actId="47"/>
        <pc:sldMkLst>
          <pc:docMk/>
          <pc:sldMk cId="2556344889" sldId="278"/>
        </pc:sldMkLst>
        <pc:spChg chg="mod">
          <ac:chgData name="Quakers Hill Parish" userId="654315b0-35d7-4124-99ab-33b305b33ffd" providerId="ADAL" clId="{E6BC4553-A175-4249-A338-6AA6EAB305E6}" dt="2024-01-19T03:34:32.900" v="129" actId="207"/>
          <ac:spMkLst>
            <pc:docMk/>
            <pc:sldMk cId="2556344889" sldId="27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4:30.425" v="128" actId="207"/>
          <ac:spMkLst>
            <pc:docMk/>
            <pc:sldMk cId="2556344889" sldId="278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6:11.087" v="337" actId="47"/>
        <pc:sldMkLst>
          <pc:docMk/>
          <pc:sldMk cId="3916099627" sldId="279"/>
        </pc:sldMkLst>
        <pc:spChg chg="mod">
          <ac:chgData name="Quakers Hill Parish" userId="654315b0-35d7-4124-99ab-33b305b33ffd" providerId="ADAL" clId="{E6BC4553-A175-4249-A338-6AA6EAB305E6}" dt="2024-01-19T03:34:37.145" v="130" actId="207"/>
          <ac:spMkLst>
            <pc:docMk/>
            <pc:sldMk cId="3916099627" sldId="27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4:39.418" v="131" actId="207"/>
          <ac:spMkLst>
            <pc:docMk/>
            <pc:sldMk cId="3916099627" sldId="279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7:26.025" v="345" actId="47"/>
        <pc:sldMkLst>
          <pc:docMk/>
          <pc:sldMk cId="948606547" sldId="287"/>
        </pc:sldMkLst>
        <pc:spChg chg="mod">
          <ac:chgData name="Quakers Hill Parish" userId="654315b0-35d7-4124-99ab-33b305b33ffd" providerId="ADAL" clId="{E6BC4553-A175-4249-A338-6AA6EAB305E6}" dt="2024-01-19T03:37:43.555" v="169" actId="207"/>
          <ac:spMkLst>
            <pc:docMk/>
            <pc:sldMk cId="948606547" sldId="28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7:40.983" v="168" actId="207"/>
          <ac:spMkLst>
            <pc:docMk/>
            <pc:sldMk cId="948606547" sldId="28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7:47.638" v="346" actId="47"/>
        <pc:sldMkLst>
          <pc:docMk/>
          <pc:sldMk cId="3878650883" sldId="289"/>
        </pc:sldMkLst>
        <pc:spChg chg="mod">
          <ac:chgData name="Quakers Hill Parish" userId="654315b0-35d7-4124-99ab-33b305b33ffd" providerId="ADAL" clId="{E6BC4553-A175-4249-A338-6AA6EAB305E6}" dt="2024-01-19T03:37:48.055" v="170" actId="207"/>
          <ac:spMkLst>
            <pc:docMk/>
            <pc:sldMk cId="3878650883" sldId="28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7:50.368" v="171" actId="207"/>
          <ac:spMkLst>
            <pc:docMk/>
            <pc:sldMk cId="3878650883" sldId="28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7:53.557" v="172" actId="207"/>
          <ac:spMkLst>
            <pc:docMk/>
            <pc:sldMk cId="3878650883" sldId="28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7:56.008" v="347" actId="47"/>
        <pc:sldMkLst>
          <pc:docMk/>
          <pc:sldMk cId="667561288" sldId="291"/>
        </pc:sldMkLst>
        <pc:spChg chg="mod">
          <ac:chgData name="Quakers Hill Parish" userId="654315b0-35d7-4124-99ab-33b305b33ffd" providerId="ADAL" clId="{E6BC4553-A175-4249-A338-6AA6EAB305E6}" dt="2024-01-19T03:38:07.007" v="174" actId="207"/>
          <ac:spMkLst>
            <pc:docMk/>
            <pc:sldMk cId="667561288" sldId="29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8:09.689" v="175" actId="207"/>
          <ac:spMkLst>
            <pc:docMk/>
            <pc:sldMk cId="667561288" sldId="29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8:12.219" v="177" actId="207"/>
          <ac:spMkLst>
            <pc:docMk/>
            <pc:sldMk cId="667561288" sldId="29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7:56.245" v="348" actId="47"/>
        <pc:sldMkLst>
          <pc:docMk/>
          <pc:sldMk cId="3939271558" sldId="292"/>
        </pc:sldMkLst>
        <pc:spChg chg="mod">
          <ac:chgData name="Quakers Hill Parish" userId="654315b0-35d7-4124-99ab-33b305b33ffd" providerId="ADAL" clId="{E6BC4553-A175-4249-A338-6AA6EAB305E6}" dt="2024-01-19T03:38:17.729" v="178" actId="207"/>
          <ac:spMkLst>
            <pc:docMk/>
            <pc:sldMk cId="3939271558" sldId="29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8:20.083" v="179" actId="207"/>
          <ac:spMkLst>
            <pc:docMk/>
            <pc:sldMk cId="3939271558" sldId="29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8:22.809" v="180" actId="207"/>
          <ac:spMkLst>
            <pc:docMk/>
            <pc:sldMk cId="3939271558" sldId="29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7:56.433" v="349" actId="47"/>
        <pc:sldMkLst>
          <pc:docMk/>
          <pc:sldMk cId="3582638356" sldId="293"/>
        </pc:sldMkLst>
        <pc:spChg chg="mod">
          <ac:chgData name="Quakers Hill Parish" userId="654315b0-35d7-4124-99ab-33b305b33ffd" providerId="ADAL" clId="{E6BC4553-A175-4249-A338-6AA6EAB305E6}" dt="2024-01-19T03:38:29.979" v="181" actId="207"/>
          <ac:spMkLst>
            <pc:docMk/>
            <pc:sldMk cId="3582638356" sldId="29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8:32.170" v="182" actId="207"/>
          <ac:spMkLst>
            <pc:docMk/>
            <pc:sldMk cId="3582638356" sldId="29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8:34.935" v="183" actId="207"/>
          <ac:spMkLst>
            <pc:docMk/>
            <pc:sldMk cId="3582638356" sldId="29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8:26.410" v="350" actId="47"/>
        <pc:sldMkLst>
          <pc:docMk/>
          <pc:sldMk cId="413102633" sldId="294"/>
        </pc:sldMkLst>
        <pc:spChg chg="mod">
          <ac:chgData name="Quakers Hill Parish" userId="654315b0-35d7-4124-99ab-33b305b33ffd" providerId="ADAL" clId="{E6BC4553-A175-4249-A338-6AA6EAB305E6}" dt="2024-01-19T03:38:52.388" v="185" actId="207"/>
          <ac:spMkLst>
            <pc:docMk/>
            <pc:sldMk cId="413102633" sldId="29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8:56.016" v="186" actId="207"/>
          <ac:spMkLst>
            <pc:docMk/>
            <pc:sldMk cId="413102633" sldId="294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9:27.956" v="353" actId="47"/>
        <pc:sldMkLst>
          <pc:docMk/>
          <pc:sldMk cId="272939499" sldId="295"/>
        </pc:sldMkLst>
        <pc:spChg chg="mod">
          <ac:chgData name="Quakers Hill Parish" userId="654315b0-35d7-4124-99ab-33b305b33ffd" providerId="ADAL" clId="{E6BC4553-A175-4249-A338-6AA6EAB305E6}" dt="2024-01-19T03:40:10.808" v="199" actId="207"/>
          <ac:spMkLst>
            <pc:docMk/>
            <pc:sldMk cId="272939499" sldId="29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0:13.105" v="200" actId="207"/>
          <ac:spMkLst>
            <pc:docMk/>
            <pc:sldMk cId="272939499" sldId="295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9:28.161" v="354" actId="47"/>
        <pc:sldMkLst>
          <pc:docMk/>
          <pc:sldMk cId="430516852" sldId="296"/>
        </pc:sldMkLst>
        <pc:spChg chg="mod">
          <ac:chgData name="Quakers Hill Parish" userId="654315b0-35d7-4124-99ab-33b305b33ffd" providerId="ADAL" clId="{E6BC4553-A175-4249-A338-6AA6EAB305E6}" dt="2024-01-19T03:40:17.824" v="201" actId="207"/>
          <ac:spMkLst>
            <pc:docMk/>
            <pc:sldMk cId="430516852" sldId="29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0:20.714" v="202" actId="207"/>
          <ac:spMkLst>
            <pc:docMk/>
            <pc:sldMk cId="430516852" sldId="29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0:23.243" v="203" actId="207"/>
          <ac:spMkLst>
            <pc:docMk/>
            <pc:sldMk cId="430516852" sldId="29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9:28.365" v="355" actId="47"/>
        <pc:sldMkLst>
          <pc:docMk/>
          <pc:sldMk cId="4163878842" sldId="297"/>
        </pc:sldMkLst>
        <pc:spChg chg="mod">
          <ac:chgData name="Quakers Hill Parish" userId="654315b0-35d7-4124-99ab-33b305b33ffd" providerId="ADAL" clId="{E6BC4553-A175-4249-A338-6AA6EAB305E6}" dt="2024-01-19T03:40:30.732" v="205" actId="207"/>
          <ac:spMkLst>
            <pc:docMk/>
            <pc:sldMk cId="4163878842" sldId="29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0:28.490" v="204" actId="207"/>
          <ac:spMkLst>
            <pc:docMk/>
            <pc:sldMk cId="4163878842" sldId="297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8:26.714" v="351" actId="47"/>
        <pc:sldMkLst>
          <pc:docMk/>
          <pc:sldMk cId="2940456509" sldId="298"/>
        </pc:sldMkLst>
        <pc:spChg chg="mod">
          <ac:chgData name="Quakers Hill Parish" userId="654315b0-35d7-4124-99ab-33b305b33ffd" providerId="ADAL" clId="{E6BC4553-A175-4249-A338-6AA6EAB305E6}" dt="2024-01-19T03:39:01.126" v="187" actId="207"/>
          <ac:spMkLst>
            <pc:docMk/>
            <pc:sldMk cId="2940456509" sldId="29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9:07.412" v="189" actId="113"/>
          <ac:spMkLst>
            <pc:docMk/>
            <pc:sldMk cId="2940456509" sldId="298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44.286" v="364" actId="47"/>
        <pc:sldMkLst>
          <pc:docMk/>
          <pc:sldMk cId="1092170236" sldId="310"/>
        </pc:sldMkLst>
        <pc:spChg chg="mod">
          <ac:chgData name="Quakers Hill Parish" userId="654315b0-35d7-4124-99ab-33b305b33ffd" providerId="ADAL" clId="{E6BC4553-A175-4249-A338-6AA6EAB305E6}" dt="2024-01-19T03:43:52.309" v="261" actId="207"/>
          <ac:spMkLst>
            <pc:docMk/>
            <pc:sldMk cId="1092170236" sldId="31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3:58.913" v="262" actId="207"/>
          <ac:spMkLst>
            <pc:docMk/>
            <pc:sldMk cId="1092170236" sldId="310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3:05.695" v="316" actId="47"/>
        <pc:sldMkLst>
          <pc:docMk/>
          <pc:sldMk cId="500758453" sldId="321"/>
        </pc:sldMkLst>
        <pc:spChg chg="mod">
          <ac:chgData name="Quakers Hill Parish" userId="654315b0-35d7-4124-99ab-33b305b33ffd" providerId="ADAL" clId="{E6BC4553-A175-4249-A338-6AA6EAB305E6}" dt="2024-01-19T03:30:46.599" v="88" actId="207"/>
          <ac:spMkLst>
            <pc:docMk/>
            <pc:sldMk cId="500758453" sldId="32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0:44.486" v="87" actId="207"/>
          <ac:spMkLst>
            <pc:docMk/>
            <pc:sldMk cId="500758453" sldId="321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3:06.497" v="317" actId="47"/>
        <pc:sldMkLst>
          <pc:docMk/>
          <pc:sldMk cId="3802545817" sldId="322"/>
        </pc:sldMkLst>
        <pc:spChg chg="mod">
          <ac:chgData name="Quakers Hill Parish" userId="654315b0-35d7-4124-99ab-33b305b33ffd" providerId="ADAL" clId="{E6BC4553-A175-4249-A338-6AA6EAB305E6}" dt="2024-01-19T03:31:37.594" v="94" actId="207"/>
          <ac:spMkLst>
            <pc:docMk/>
            <pc:sldMk cId="3802545817" sldId="32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1:40.170" v="95" actId="207"/>
          <ac:spMkLst>
            <pc:docMk/>
            <pc:sldMk cId="3802545817" sldId="322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E6BC4553-A175-4249-A338-6AA6EAB305E6}" dt="2024-05-02T03:31:32.883" v="307" actId="207"/>
        <pc:sldMkLst>
          <pc:docMk/>
          <pc:sldMk cId="0" sldId="323"/>
        </pc:sldMkLst>
        <pc:spChg chg="mod">
          <ac:chgData name="Quakers Hill Parish" userId="654315b0-35d7-4124-99ab-33b305b33ffd" providerId="ADAL" clId="{E6BC4553-A175-4249-A338-6AA6EAB305E6}" dt="2024-05-02T03:31:32.883" v="307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5-02T03:31:08.165" v="304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5-02T03:31:11.895" v="305" actId="207"/>
          <ac:spMkLst>
            <pc:docMk/>
            <pc:sldMk cId="0" sldId="32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1:56.826" v="309" actId="47"/>
        <pc:sldMkLst>
          <pc:docMk/>
          <pc:sldMk cId="3431902096" sldId="324"/>
        </pc:sldMkLst>
        <pc:spChg chg="mod">
          <ac:chgData name="Quakers Hill Parish" userId="654315b0-35d7-4124-99ab-33b305b33ffd" providerId="ADAL" clId="{E6BC4553-A175-4249-A338-6AA6EAB305E6}" dt="2024-01-19T03:28:41.920" v="58" actId="207"/>
          <ac:spMkLst>
            <pc:docMk/>
            <pc:sldMk cId="3431902096" sldId="32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28:45.970" v="60" actId="207"/>
          <ac:spMkLst>
            <pc:docMk/>
            <pc:sldMk cId="3431902096" sldId="32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28:51.523" v="62" actId="207"/>
          <ac:spMkLst>
            <pc:docMk/>
            <pc:sldMk cId="3431902096" sldId="324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1:57.172" v="310" actId="47"/>
        <pc:sldMkLst>
          <pc:docMk/>
          <pc:sldMk cId="3431902096" sldId="325"/>
        </pc:sldMkLst>
        <pc:spChg chg="mod">
          <ac:chgData name="Quakers Hill Parish" userId="654315b0-35d7-4124-99ab-33b305b33ffd" providerId="ADAL" clId="{E6BC4553-A175-4249-A338-6AA6EAB305E6}" dt="2024-01-19T03:28:58.484" v="64" actId="207"/>
          <ac:spMkLst>
            <pc:docMk/>
            <pc:sldMk cId="3431902096" sldId="32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29:02.898" v="66" actId="207"/>
          <ac:spMkLst>
            <pc:docMk/>
            <pc:sldMk cId="3431902096" sldId="32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29:07.115" v="68" actId="207"/>
          <ac:spMkLst>
            <pc:docMk/>
            <pc:sldMk cId="3431902096" sldId="325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1:57.674" v="311" actId="47"/>
        <pc:sldMkLst>
          <pc:docMk/>
          <pc:sldMk cId="3431902096" sldId="326"/>
        </pc:sldMkLst>
        <pc:spChg chg="mod">
          <ac:chgData name="Quakers Hill Parish" userId="654315b0-35d7-4124-99ab-33b305b33ffd" providerId="ADAL" clId="{E6BC4553-A175-4249-A338-6AA6EAB305E6}" dt="2024-01-19T03:29:13.670" v="70" actId="207"/>
          <ac:spMkLst>
            <pc:docMk/>
            <pc:sldMk cId="3431902096" sldId="32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29:17.688" v="72" actId="207"/>
          <ac:spMkLst>
            <pc:docMk/>
            <pc:sldMk cId="3431902096" sldId="32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29:22.385" v="74" actId="207"/>
          <ac:spMkLst>
            <pc:docMk/>
            <pc:sldMk cId="3431902096" sldId="32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7:11.195" v="341" actId="47"/>
        <pc:sldMkLst>
          <pc:docMk/>
          <pc:sldMk cId="3431902096" sldId="327"/>
        </pc:sldMkLst>
        <pc:spChg chg="mod">
          <ac:chgData name="Quakers Hill Parish" userId="654315b0-35d7-4124-99ab-33b305b33ffd" providerId="ADAL" clId="{E6BC4553-A175-4249-A338-6AA6EAB305E6}" dt="2024-01-19T03:36:22.451" v="143" actId="207"/>
          <ac:spMkLst>
            <pc:docMk/>
            <pc:sldMk cId="3431902096" sldId="32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6:25.993" v="145" actId="207"/>
          <ac:spMkLst>
            <pc:docMk/>
            <pc:sldMk cId="3431902096" sldId="32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6:30.298" v="147" actId="207"/>
          <ac:spMkLst>
            <pc:docMk/>
            <pc:sldMk cId="3431902096" sldId="32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7:11.510" v="342" actId="47"/>
        <pc:sldMkLst>
          <pc:docMk/>
          <pc:sldMk cId="3431902096" sldId="328"/>
        </pc:sldMkLst>
        <pc:spChg chg="mod">
          <ac:chgData name="Quakers Hill Parish" userId="654315b0-35d7-4124-99ab-33b305b33ffd" providerId="ADAL" clId="{E6BC4553-A175-4249-A338-6AA6EAB305E6}" dt="2024-01-19T03:36:38.255" v="149" actId="207"/>
          <ac:spMkLst>
            <pc:docMk/>
            <pc:sldMk cId="3431902096" sldId="32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6:42.450" v="151" actId="207"/>
          <ac:spMkLst>
            <pc:docMk/>
            <pc:sldMk cId="3431902096" sldId="32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6:47.921" v="153" actId="207"/>
          <ac:spMkLst>
            <pc:docMk/>
            <pc:sldMk cId="3431902096" sldId="328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7:11.809" v="343" actId="47"/>
        <pc:sldMkLst>
          <pc:docMk/>
          <pc:sldMk cId="3431902096" sldId="329"/>
        </pc:sldMkLst>
        <pc:spChg chg="mod">
          <ac:chgData name="Quakers Hill Parish" userId="654315b0-35d7-4124-99ab-33b305b33ffd" providerId="ADAL" clId="{E6BC4553-A175-4249-A338-6AA6EAB305E6}" dt="2024-01-19T03:36:55.704" v="155" actId="207"/>
          <ac:spMkLst>
            <pc:docMk/>
            <pc:sldMk cId="3431902096" sldId="32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7:00.074" v="157" actId="207"/>
          <ac:spMkLst>
            <pc:docMk/>
            <pc:sldMk cId="3431902096" sldId="32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7:05.096" v="159" actId="207"/>
          <ac:spMkLst>
            <pc:docMk/>
            <pc:sldMk cId="3431902096" sldId="32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7:12.377" v="344" actId="47"/>
        <pc:sldMkLst>
          <pc:docMk/>
          <pc:sldMk cId="3431902096" sldId="330"/>
        </pc:sldMkLst>
        <pc:spChg chg="mod">
          <ac:chgData name="Quakers Hill Parish" userId="654315b0-35d7-4124-99ab-33b305b33ffd" providerId="ADAL" clId="{E6BC4553-A175-4249-A338-6AA6EAB305E6}" dt="2024-01-19T03:37:11.963" v="161" actId="207"/>
          <ac:spMkLst>
            <pc:docMk/>
            <pc:sldMk cId="3431902096" sldId="33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7:16.536" v="163" actId="207"/>
          <ac:spMkLst>
            <pc:docMk/>
            <pc:sldMk cId="3431902096" sldId="33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7:21.090" v="165" actId="207"/>
          <ac:spMkLst>
            <pc:docMk/>
            <pc:sldMk cId="3431902096" sldId="330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13.967" v="356" actId="47"/>
        <pc:sldMkLst>
          <pc:docMk/>
          <pc:sldMk cId="3431902096" sldId="331"/>
        </pc:sldMkLst>
        <pc:spChg chg="mod">
          <ac:chgData name="Quakers Hill Parish" userId="654315b0-35d7-4124-99ab-33b305b33ffd" providerId="ADAL" clId="{E6BC4553-A175-4249-A338-6AA6EAB305E6}" dt="2024-01-19T03:41:04.817" v="211" actId="207"/>
          <ac:spMkLst>
            <pc:docMk/>
            <pc:sldMk cId="3431902096" sldId="33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1:08.500" v="213" actId="207"/>
          <ac:spMkLst>
            <pc:docMk/>
            <pc:sldMk cId="3431902096" sldId="33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1:13.121" v="215" actId="207"/>
          <ac:spMkLst>
            <pc:docMk/>
            <pc:sldMk cId="3431902096" sldId="33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14.179" v="357" actId="47"/>
        <pc:sldMkLst>
          <pc:docMk/>
          <pc:sldMk cId="3431902096" sldId="332"/>
        </pc:sldMkLst>
        <pc:spChg chg="mod">
          <ac:chgData name="Quakers Hill Parish" userId="654315b0-35d7-4124-99ab-33b305b33ffd" providerId="ADAL" clId="{E6BC4553-A175-4249-A338-6AA6EAB305E6}" dt="2024-01-19T03:41:20.471" v="217" actId="207"/>
          <ac:spMkLst>
            <pc:docMk/>
            <pc:sldMk cId="3431902096" sldId="33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1:24.836" v="219" actId="207"/>
          <ac:spMkLst>
            <pc:docMk/>
            <pc:sldMk cId="3431902096" sldId="33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1:29.832" v="221" actId="207"/>
          <ac:spMkLst>
            <pc:docMk/>
            <pc:sldMk cId="3431902096" sldId="332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14.399" v="358" actId="47"/>
        <pc:sldMkLst>
          <pc:docMk/>
          <pc:sldMk cId="3431902096" sldId="333"/>
        </pc:sldMkLst>
        <pc:spChg chg="mod">
          <ac:chgData name="Quakers Hill Parish" userId="654315b0-35d7-4124-99ab-33b305b33ffd" providerId="ADAL" clId="{E6BC4553-A175-4249-A338-6AA6EAB305E6}" dt="2024-01-19T03:41:37.436" v="223" actId="207"/>
          <ac:spMkLst>
            <pc:docMk/>
            <pc:sldMk cId="3431902096" sldId="33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1:41.513" v="225" actId="207"/>
          <ac:spMkLst>
            <pc:docMk/>
            <pc:sldMk cId="3431902096" sldId="33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1:47.492" v="227" actId="207"/>
          <ac:spMkLst>
            <pc:docMk/>
            <pc:sldMk cId="3431902096" sldId="33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14.569" v="359" actId="47"/>
        <pc:sldMkLst>
          <pc:docMk/>
          <pc:sldMk cId="3431902096" sldId="334"/>
        </pc:sldMkLst>
        <pc:spChg chg="mod">
          <ac:chgData name="Quakers Hill Parish" userId="654315b0-35d7-4124-99ab-33b305b33ffd" providerId="ADAL" clId="{E6BC4553-A175-4249-A338-6AA6EAB305E6}" dt="2024-01-19T03:41:54.024" v="229" actId="207"/>
          <ac:spMkLst>
            <pc:docMk/>
            <pc:sldMk cId="3431902096" sldId="334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1:58.061" v="231" actId="207"/>
          <ac:spMkLst>
            <pc:docMk/>
            <pc:sldMk cId="3431902096" sldId="334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2:02.738" v="233" actId="207"/>
          <ac:spMkLst>
            <pc:docMk/>
            <pc:sldMk cId="3431902096" sldId="334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26.716" v="360" actId="47"/>
        <pc:sldMkLst>
          <pc:docMk/>
          <pc:sldMk cId="3431902096" sldId="335"/>
        </pc:sldMkLst>
        <pc:spChg chg="mod">
          <ac:chgData name="Quakers Hill Parish" userId="654315b0-35d7-4124-99ab-33b305b33ffd" providerId="ADAL" clId="{E6BC4553-A175-4249-A338-6AA6EAB305E6}" dt="2024-01-19T03:42:29.849" v="236" actId="207"/>
          <ac:spMkLst>
            <pc:docMk/>
            <pc:sldMk cId="3431902096" sldId="335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2:33.909" v="238" actId="207"/>
          <ac:spMkLst>
            <pc:docMk/>
            <pc:sldMk cId="3431902096" sldId="335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2:38.203" v="240" actId="207"/>
          <ac:spMkLst>
            <pc:docMk/>
            <pc:sldMk cId="3431902096" sldId="335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26.996" v="361" actId="47"/>
        <pc:sldMkLst>
          <pc:docMk/>
          <pc:sldMk cId="3431902096" sldId="336"/>
        </pc:sldMkLst>
        <pc:spChg chg="mod">
          <ac:chgData name="Quakers Hill Parish" userId="654315b0-35d7-4124-99ab-33b305b33ffd" providerId="ADAL" clId="{E6BC4553-A175-4249-A338-6AA6EAB305E6}" dt="2024-01-19T03:42:48.791" v="242" actId="207"/>
          <ac:spMkLst>
            <pc:docMk/>
            <pc:sldMk cId="3431902096" sldId="336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3:03.830" v="246" actId="207"/>
          <ac:spMkLst>
            <pc:docMk/>
            <pc:sldMk cId="3431902096" sldId="336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2:58.539" v="245" actId="207"/>
          <ac:spMkLst>
            <pc:docMk/>
            <pc:sldMk cId="3431902096" sldId="336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27.282" v="362" actId="47"/>
        <pc:sldMkLst>
          <pc:docMk/>
          <pc:sldMk cId="3431902096" sldId="337"/>
        </pc:sldMkLst>
        <pc:spChg chg="mod">
          <ac:chgData name="Quakers Hill Parish" userId="654315b0-35d7-4124-99ab-33b305b33ffd" providerId="ADAL" clId="{E6BC4553-A175-4249-A338-6AA6EAB305E6}" dt="2024-01-19T03:43:14.012" v="248" actId="207"/>
          <ac:spMkLst>
            <pc:docMk/>
            <pc:sldMk cId="3431902096" sldId="337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3:17.564" v="250" actId="207"/>
          <ac:spMkLst>
            <pc:docMk/>
            <pc:sldMk cId="3431902096" sldId="337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3:21.776" v="252" actId="207"/>
          <ac:spMkLst>
            <pc:docMk/>
            <pc:sldMk cId="3431902096" sldId="337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27.850" v="363" actId="47"/>
        <pc:sldMkLst>
          <pc:docMk/>
          <pc:sldMk cId="3431902096" sldId="338"/>
        </pc:sldMkLst>
        <pc:spChg chg="mod">
          <ac:chgData name="Quakers Hill Parish" userId="654315b0-35d7-4124-99ab-33b305b33ffd" providerId="ADAL" clId="{E6BC4553-A175-4249-A338-6AA6EAB305E6}" dt="2024-01-19T03:43:29.963" v="254" actId="207"/>
          <ac:spMkLst>
            <pc:docMk/>
            <pc:sldMk cId="3431902096" sldId="33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3:34.112" v="256" actId="207"/>
          <ac:spMkLst>
            <pc:docMk/>
            <pc:sldMk cId="3431902096" sldId="338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3:38.776" v="258" actId="207"/>
          <ac:spMkLst>
            <pc:docMk/>
            <pc:sldMk cId="3431902096" sldId="338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53.896" v="365" actId="47"/>
        <pc:sldMkLst>
          <pc:docMk/>
          <pc:sldMk cId="3431902096" sldId="339"/>
        </pc:sldMkLst>
        <pc:spChg chg="mod">
          <ac:chgData name="Quakers Hill Parish" userId="654315b0-35d7-4124-99ab-33b305b33ffd" providerId="ADAL" clId="{E6BC4553-A175-4249-A338-6AA6EAB305E6}" dt="2024-01-19T03:44:06.533" v="264" actId="207"/>
          <ac:spMkLst>
            <pc:docMk/>
            <pc:sldMk cId="3431902096" sldId="339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4:09.065" v="265" actId="14100"/>
          <ac:spMkLst>
            <pc:docMk/>
            <pc:sldMk cId="3431902096" sldId="339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4:14.361" v="267" actId="207"/>
          <ac:spMkLst>
            <pc:docMk/>
            <pc:sldMk cId="3431902096" sldId="339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54.212" v="366" actId="47"/>
        <pc:sldMkLst>
          <pc:docMk/>
          <pc:sldMk cId="3431902096" sldId="340"/>
        </pc:sldMkLst>
        <pc:spChg chg="mod">
          <ac:chgData name="Quakers Hill Parish" userId="654315b0-35d7-4124-99ab-33b305b33ffd" providerId="ADAL" clId="{E6BC4553-A175-4249-A338-6AA6EAB305E6}" dt="2024-01-19T03:44:25.571" v="269" actId="207"/>
          <ac:spMkLst>
            <pc:docMk/>
            <pc:sldMk cId="3431902096" sldId="340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4:28.494" v="270" actId="14100"/>
          <ac:spMkLst>
            <pc:docMk/>
            <pc:sldMk cId="3431902096" sldId="340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4:35.279" v="272" actId="207"/>
          <ac:spMkLst>
            <pc:docMk/>
            <pc:sldMk cId="3431902096" sldId="340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54.511" v="367" actId="47"/>
        <pc:sldMkLst>
          <pc:docMk/>
          <pc:sldMk cId="3431902096" sldId="341"/>
        </pc:sldMkLst>
        <pc:spChg chg="mod">
          <ac:chgData name="Quakers Hill Parish" userId="654315b0-35d7-4124-99ab-33b305b33ffd" providerId="ADAL" clId="{E6BC4553-A175-4249-A338-6AA6EAB305E6}" dt="2024-01-19T03:47:38.654" v="274" actId="207"/>
          <ac:spMkLst>
            <pc:docMk/>
            <pc:sldMk cId="3431902096" sldId="341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47:42.008" v="276" actId="207"/>
          <ac:spMkLst>
            <pc:docMk/>
            <pc:sldMk cId="3431902096" sldId="341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50:49.159" v="278" actId="207"/>
          <ac:spMkLst>
            <pc:docMk/>
            <pc:sldMk cId="3431902096" sldId="341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40:55.109" v="368" actId="47"/>
        <pc:sldMkLst>
          <pc:docMk/>
          <pc:sldMk cId="3431902096" sldId="342"/>
        </pc:sldMkLst>
        <pc:spChg chg="mod">
          <ac:chgData name="Quakers Hill Parish" userId="654315b0-35d7-4124-99ab-33b305b33ffd" providerId="ADAL" clId="{E6BC4553-A175-4249-A338-6AA6EAB305E6}" dt="2024-01-19T03:51:02.312" v="280" actId="207"/>
          <ac:spMkLst>
            <pc:docMk/>
            <pc:sldMk cId="3431902096" sldId="34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51:17.269" v="281" actId="14100"/>
          <ac:spMkLst>
            <pc:docMk/>
            <pc:sldMk cId="3431902096" sldId="34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51:46.154" v="283" actId="207"/>
          <ac:spMkLst>
            <pc:docMk/>
            <pc:sldMk cId="3431902096" sldId="342"/>
            <ac:spMk id="4" creationId="{00000000-0000-0000-0000-000000000000}"/>
          </ac:spMkLst>
        </pc:spChg>
      </pc:sldChg>
      <pc:sldChg chg="modSp mod setBg">
        <pc:chgData name="Quakers Hill Parish" userId="654315b0-35d7-4124-99ab-33b305b33ffd" providerId="ADAL" clId="{E6BC4553-A175-4249-A338-6AA6EAB305E6}" dt="2024-05-02T03:41:18.944" v="372"/>
        <pc:sldMkLst>
          <pc:docMk/>
          <pc:sldMk cId="2275445632" sldId="343"/>
        </pc:sldMkLst>
        <pc:spChg chg="mod">
          <ac:chgData name="Quakers Hill Parish" userId="654315b0-35d7-4124-99ab-33b305b33ffd" providerId="ADAL" clId="{E6BC4553-A175-4249-A338-6AA6EAB305E6}" dt="2024-05-02T03:41:09.650" v="369" actId="207"/>
          <ac:spMkLst>
            <pc:docMk/>
            <pc:sldMk cId="2275445632" sldId="34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5-02T03:41:12.619" v="370" actId="207"/>
          <ac:spMkLst>
            <pc:docMk/>
            <pc:sldMk cId="2275445632" sldId="34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5-02T03:41:15.395" v="371" actId="207"/>
          <ac:spMkLst>
            <pc:docMk/>
            <pc:sldMk cId="2275445632" sldId="343"/>
            <ac:spMk id="4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6:11.544" v="338" actId="47"/>
        <pc:sldMkLst>
          <pc:docMk/>
          <pc:sldMk cId="3110852171" sldId="355"/>
        </pc:sldMkLst>
        <pc:spChg chg="mod">
          <ac:chgData name="Quakers Hill Parish" userId="654315b0-35d7-4124-99ab-33b305b33ffd" providerId="ADAL" clId="{E6BC4553-A175-4249-A338-6AA6EAB305E6}" dt="2024-01-19T03:34:58.126" v="138" actId="20577"/>
          <ac:spMkLst>
            <pc:docMk/>
            <pc:sldMk cId="3110852171" sldId="355"/>
            <ac:spMk id="2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6:12.100" v="339" actId="47"/>
        <pc:sldMkLst>
          <pc:docMk/>
          <pc:sldMk cId="906895673" sldId="356"/>
        </pc:sldMkLst>
        <pc:spChg chg="mod">
          <ac:chgData name="Quakers Hill Parish" userId="654315b0-35d7-4124-99ab-33b305b33ffd" providerId="ADAL" clId="{E6BC4553-A175-4249-A338-6AA6EAB305E6}" dt="2024-01-19T03:35:08.120" v="139" actId="207"/>
          <ac:spMkLst>
            <pc:docMk/>
            <pc:sldMk cId="906895673" sldId="356"/>
            <ac:spMk id="3" creationId="{00000000-0000-0000-0000-000000000000}"/>
          </ac:spMkLst>
        </pc:spChg>
      </pc:sldChg>
      <pc:sldChg chg="modSp del mod">
        <pc:chgData name="Quakers Hill Parish" userId="654315b0-35d7-4124-99ab-33b305b33ffd" providerId="ADAL" clId="{E6BC4553-A175-4249-A338-6AA6EAB305E6}" dt="2024-05-02T03:36:12.825" v="340" actId="47"/>
        <pc:sldMkLst>
          <pc:docMk/>
          <pc:sldMk cId="3691921369" sldId="357"/>
        </pc:sldMkLst>
        <pc:spChg chg="mod">
          <ac:chgData name="Quakers Hill Parish" userId="654315b0-35d7-4124-99ab-33b305b33ffd" providerId="ADAL" clId="{E6BC4553-A175-4249-A338-6AA6EAB305E6}" dt="2024-01-19T03:35:12.820" v="140" actId="207"/>
          <ac:spMkLst>
            <pc:docMk/>
            <pc:sldMk cId="3691921369" sldId="357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E6BC4553-A175-4249-A338-6AA6EAB305E6}" dt="2024-01-19T03:29:39.749" v="75" actId="47"/>
        <pc:sldMkLst>
          <pc:docMk/>
          <pc:sldMk cId="1549888179" sldId="358"/>
        </pc:sldMkLst>
      </pc:sldChg>
      <pc:sldChg chg="del">
        <pc:chgData name="Quakers Hill Parish" userId="654315b0-35d7-4124-99ab-33b305b33ffd" providerId="ADAL" clId="{E6BC4553-A175-4249-A338-6AA6EAB305E6}" dt="2024-01-19T03:29:52.396" v="78" actId="47"/>
        <pc:sldMkLst>
          <pc:docMk/>
          <pc:sldMk cId="2673902213" sldId="359"/>
        </pc:sldMkLst>
      </pc:sldChg>
      <pc:sldChg chg="del">
        <pc:chgData name="Quakers Hill Parish" userId="654315b0-35d7-4124-99ab-33b305b33ffd" providerId="ADAL" clId="{E6BC4553-A175-4249-A338-6AA6EAB305E6}" dt="2024-01-19T03:31:49.192" v="96" actId="47"/>
        <pc:sldMkLst>
          <pc:docMk/>
          <pc:sldMk cId="4222902091" sldId="360"/>
        </pc:sldMkLst>
      </pc:sldChg>
      <pc:sldChg chg="del">
        <pc:chgData name="Quakers Hill Parish" userId="654315b0-35d7-4124-99ab-33b305b33ffd" providerId="ADAL" clId="{E6BC4553-A175-4249-A338-6AA6EAB305E6}" dt="2024-01-19T03:34:23.660" v="127" actId="47"/>
        <pc:sldMkLst>
          <pc:docMk/>
          <pc:sldMk cId="3807518859" sldId="361"/>
        </pc:sldMkLst>
      </pc:sldChg>
      <pc:sldChg chg="del">
        <pc:chgData name="Quakers Hill Parish" userId="654315b0-35d7-4124-99ab-33b305b33ffd" providerId="ADAL" clId="{E6BC4553-A175-4249-A338-6AA6EAB305E6}" dt="2024-01-19T03:37:30.824" v="166" actId="47"/>
        <pc:sldMkLst>
          <pc:docMk/>
          <pc:sldMk cId="627598421" sldId="362"/>
        </pc:sldMkLst>
      </pc:sldChg>
      <pc:sldChg chg="del">
        <pc:chgData name="Quakers Hill Parish" userId="654315b0-35d7-4124-99ab-33b305b33ffd" providerId="ADAL" clId="{E6BC4553-A175-4249-A338-6AA6EAB305E6}" dt="2024-01-19T03:37:35.674" v="167" actId="47"/>
        <pc:sldMkLst>
          <pc:docMk/>
          <pc:sldMk cId="522549107" sldId="363"/>
        </pc:sldMkLst>
      </pc:sldChg>
      <pc:sldChg chg="del">
        <pc:chgData name="Quakers Hill Parish" userId="654315b0-35d7-4124-99ab-33b305b33ffd" providerId="ADAL" clId="{E6BC4553-A175-4249-A338-6AA6EAB305E6}" dt="2024-01-19T03:37:57.844" v="173" actId="47"/>
        <pc:sldMkLst>
          <pc:docMk/>
          <pc:sldMk cId="90048961" sldId="365"/>
        </pc:sldMkLst>
      </pc:sldChg>
      <pc:sldChg chg="del">
        <pc:chgData name="Quakers Hill Parish" userId="654315b0-35d7-4124-99ab-33b305b33ffd" providerId="ADAL" clId="{E6BC4553-A175-4249-A338-6AA6EAB305E6}" dt="2024-01-19T03:38:45.780" v="184" actId="47"/>
        <pc:sldMkLst>
          <pc:docMk/>
          <pc:sldMk cId="4073452584" sldId="366"/>
        </pc:sldMkLst>
      </pc:sldChg>
      <pc:sldChg chg="delSp modSp del mod">
        <pc:chgData name="Quakers Hill Parish" userId="654315b0-35d7-4124-99ab-33b305b33ffd" providerId="ADAL" clId="{E6BC4553-A175-4249-A338-6AA6EAB305E6}" dt="2024-05-02T03:38:27.139" v="352" actId="47"/>
        <pc:sldMkLst>
          <pc:docMk/>
          <pc:sldMk cId="3496302354" sldId="367"/>
        </pc:sldMkLst>
        <pc:spChg chg="del mod">
          <ac:chgData name="Quakers Hill Parish" userId="654315b0-35d7-4124-99ab-33b305b33ffd" providerId="ADAL" clId="{E6BC4553-A175-4249-A338-6AA6EAB305E6}" dt="2024-01-19T03:39:19.289" v="191" actId="478"/>
          <ac:spMkLst>
            <pc:docMk/>
            <pc:sldMk cId="3496302354" sldId="367"/>
            <ac:spMk id="4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9:46.895" v="196" actId="113"/>
          <ac:spMkLst>
            <pc:docMk/>
            <pc:sldMk cId="3496302354" sldId="367"/>
            <ac:spMk id="5" creationId="{00000000-0000-0000-0000-000000000000}"/>
          </ac:spMkLst>
        </pc:spChg>
        <pc:spChg chg="mod">
          <ac:chgData name="Quakers Hill Parish" userId="654315b0-35d7-4124-99ab-33b305b33ffd" providerId="ADAL" clId="{E6BC4553-A175-4249-A338-6AA6EAB305E6}" dt="2024-01-19T03:39:49.846" v="197" actId="113"/>
          <ac:spMkLst>
            <pc:docMk/>
            <pc:sldMk cId="3496302354" sldId="367"/>
            <ac:spMk id="6" creationId="{00000000-0000-0000-0000-000000000000}"/>
          </ac:spMkLst>
        </pc:spChg>
      </pc:sldChg>
      <pc:sldChg chg="del">
        <pc:chgData name="Quakers Hill Parish" userId="654315b0-35d7-4124-99ab-33b305b33ffd" providerId="ADAL" clId="{E6BC4553-A175-4249-A338-6AA6EAB305E6}" dt="2024-01-19T03:39:59.686" v="198" actId="47"/>
        <pc:sldMkLst>
          <pc:docMk/>
          <pc:sldMk cId="550950783" sldId="368"/>
        </pc:sldMkLst>
      </pc:sldChg>
      <pc:sldChg chg="del">
        <pc:chgData name="Quakers Hill Parish" userId="654315b0-35d7-4124-99ab-33b305b33ffd" providerId="ADAL" clId="{E6BC4553-A175-4249-A338-6AA6EAB305E6}" dt="2024-01-19T03:40:38.195" v="206" actId="47"/>
        <pc:sldMkLst>
          <pc:docMk/>
          <pc:sldMk cId="1426245874" sldId="369"/>
        </pc:sldMkLst>
      </pc:sldChg>
      <pc:sldChg chg="modSp del mod">
        <pc:chgData name="Quakers Hill Parish" userId="654315b0-35d7-4124-99ab-33b305b33ffd" providerId="ADAL" clId="{E6BC4553-A175-4249-A338-6AA6EAB305E6}" dt="2024-01-19T03:40:57.254" v="208" actId="47"/>
        <pc:sldMkLst>
          <pc:docMk/>
          <pc:sldMk cId="1368084075" sldId="370"/>
        </pc:sldMkLst>
        <pc:spChg chg="mod">
          <ac:chgData name="Quakers Hill Parish" userId="654315b0-35d7-4124-99ab-33b305b33ffd" providerId="ADAL" clId="{E6BC4553-A175-4249-A338-6AA6EAB305E6}" dt="2024-01-19T03:40:54.674" v="207" actId="207"/>
          <ac:spMkLst>
            <pc:docMk/>
            <pc:sldMk cId="1368084075" sldId="370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E6BC4553-A175-4249-A338-6AA6EAB305E6}" dt="2024-01-19T03:40:57.770" v="209" actId="47"/>
        <pc:sldMkLst>
          <pc:docMk/>
          <pc:sldMk cId="3243590566" sldId="371"/>
        </pc:sldMkLst>
      </pc:sldChg>
      <pc:sldChg chg="del">
        <pc:chgData name="Quakers Hill Parish" userId="654315b0-35d7-4124-99ab-33b305b33ffd" providerId="ADAL" clId="{E6BC4553-A175-4249-A338-6AA6EAB305E6}" dt="2024-01-19T03:43:42.749" v="260" actId="47"/>
        <pc:sldMkLst>
          <pc:docMk/>
          <pc:sldMk cId="2073880364" sldId="372"/>
        </pc:sldMkLst>
      </pc:sldChg>
      <pc:sldChg chg="del">
        <pc:chgData name="Quakers Hill Parish" userId="654315b0-35d7-4124-99ab-33b305b33ffd" providerId="ADAL" clId="{E6BC4553-A175-4249-A338-6AA6EAB305E6}" dt="2024-01-19T03:36:10.632" v="141" actId="47"/>
        <pc:sldMkLst>
          <pc:docMk/>
          <pc:sldMk cId="3639610219" sldId="373"/>
        </pc:sldMkLst>
      </pc:sldChg>
      <pc:sldChg chg="del">
        <pc:chgData name="Quakers Hill Parish" userId="654315b0-35d7-4124-99ab-33b305b33ffd" providerId="ADAL" clId="{E6BC4553-A175-4249-A338-6AA6EAB305E6}" dt="2024-01-19T03:42:07.804" v="234" actId="47"/>
        <pc:sldMkLst>
          <pc:docMk/>
          <pc:sldMk cId="3884241980" sldId="374"/>
        </pc:sldMkLst>
      </pc:sldChg>
      <pc:sldChg chg="del">
        <pc:chgData name="Quakers Hill Parish" userId="654315b0-35d7-4124-99ab-33b305b33ffd" providerId="ADAL" clId="{E6BC4553-A175-4249-A338-6AA6EAB305E6}" dt="2024-01-19T03:43:41.867" v="259" actId="47"/>
        <pc:sldMkLst>
          <pc:docMk/>
          <pc:sldMk cId="2824987283" sldId="375"/>
        </pc:sldMkLst>
      </pc:sldChg>
      <pc:sldChg chg="addSp modSp new del">
        <pc:chgData name="Quakers Hill Parish" userId="654315b0-35d7-4124-99ab-33b305b33ffd" providerId="ADAL" clId="{E6BC4553-A175-4249-A338-6AA6EAB305E6}" dt="2024-05-02T03:33:04.767" v="315" actId="47"/>
        <pc:sldMkLst>
          <pc:docMk/>
          <pc:sldMk cId="2443229466" sldId="376"/>
        </pc:sldMkLst>
        <pc:spChg chg="add mod">
          <ac:chgData name="Quakers Hill Parish" userId="654315b0-35d7-4124-99ab-33b305b33ffd" providerId="ADAL" clId="{E6BC4553-A175-4249-A338-6AA6EAB305E6}" dt="2024-01-19T03:31:08.428" v="90"/>
          <ac:spMkLst>
            <pc:docMk/>
            <pc:sldMk cId="2443229466" sldId="376"/>
            <ac:spMk id="2" creationId="{CA2CC8ED-D770-F688-1D81-AB6DA5EF90BC}"/>
          </ac:spMkLst>
        </pc:spChg>
        <pc:spChg chg="add mod">
          <ac:chgData name="Quakers Hill Parish" userId="654315b0-35d7-4124-99ab-33b305b33ffd" providerId="ADAL" clId="{E6BC4553-A175-4249-A338-6AA6EAB305E6}" dt="2024-01-19T03:31:14.490" v="91"/>
          <ac:spMkLst>
            <pc:docMk/>
            <pc:sldMk cId="2443229466" sldId="376"/>
            <ac:spMk id="3" creationId="{EC3E20FF-A55B-D9F0-8FD1-A648949B2C41}"/>
          </ac:spMkLst>
        </pc:spChg>
        <pc:spChg chg="add mod">
          <ac:chgData name="Quakers Hill Parish" userId="654315b0-35d7-4124-99ab-33b305b33ffd" providerId="ADAL" clId="{E6BC4553-A175-4249-A338-6AA6EAB305E6}" dt="2024-01-19T03:31:20.530" v="92"/>
          <ac:spMkLst>
            <pc:docMk/>
            <pc:sldMk cId="2443229466" sldId="376"/>
            <ac:spMk id="4" creationId="{E8677695-058C-F3DC-B742-23E913FF6816}"/>
          </ac:spMkLst>
        </pc:spChg>
        <pc:spChg chg="add mod">
          <ac:chgData name="Quakers Hill Parish" userId="654315b0-35d7-4124-99ab-33b305b33ffd" providerId="ADAL" clId="{E6BC4553-A175-4249-A338-6AA6EAB305E6}" dt="2024-01-19T03:31:26.559" v="93"/>
          <ac:spMkLst>
            <pc:docMk/>
            <pc:sldMk cId="2443229466" sldId="376"/>
            <ac:spMk id="5" creationId="{55F6A8DA-ABF6-38F2-CE46-455BE838BAA0}"/>
          </ac:spMkLst>
        </pc:spChg>
      </pc:sldChg>
      <pc:sldMasterChg chg="setBg modSldLayout">
        <pc:chgData name="Quakers Hill Parish" userId="654315b0-35d7-4124-99ab-33b305b33ffd" providerId="ADAL" clId="{E6BC4553-A175-4249-A338-6AA6EAB305E6}" dt="2024-01-19T03:27:01.079" v="18"/>
        <pc:sldMasterMkLst>
          <pc:docMk/>
          <pc:sldMasterMk cId="1772046370" sldId="2147483648"/>
        </pc:sldMasterMkLst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424676334" sldId="2147483649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2533822891" sldId="2147483650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1309750643" sldId="2147483651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2942985312" sldId="2147483652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2577084673" sldId="2147483653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686525476" sldId="2147483654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3082796264" sldId="2147483655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2009611284" sldId="2147483656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2114008765" sldId="2147483657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4290627624" sldId="2147483658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3763877611" sldId="2147483659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2020255041" sldId="2147483660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1772046370" sldId="2147483648"/>
            <pc:sldLayoutMk cId="2563007189" sldId="2147483662"/>
          </pc:sldLayoutMkLst>
        </pc:sldLayoutChg>
      </pc:sldMasterChg>
      <pc:sldMasterChg chg="setBg modSldLayout">
        <pc:chgData name="Quakers Hill Parish" userId="654315b0-35d7-4124-99ab-33b305b33ffd" providerId="ADAL" clId="{E6BC4553-A175-4249-A338-6AA6EAB305E6}" dt="2024-01-19T03:27:01.079" v="18"/>
        <pc:sldMasterMkLst>
          <pc:docMk/>
          <pc:sldMasterMk cId="3794551892" sldId="2147483675"/>
        </pc:sldMasterMkLst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1389865837" sldId="2147483676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1841717413" sldId="2147483677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2036220991" sldId="2147483678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4107712388" sldId="2147483679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1607462619" sldId="2147483680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1137604059" sldId="2147483681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3049369433" sldId="2147483682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1613882057" sldId="2147483683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974345360" sldId="2147483684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2211722005" sldId="2147483685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1048799914" sldId="2147483686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2590780168" sldId="2147483687"/>
          </pc:sldLayoutMkLst>
        </pc:sldLayoutChg>
        <pc:sldLayoutChg chg="setBg">
          <pc:chgData name="Quakers Hill Parish" userId="654315b0-35d7-4124-99ab-33b305b33ffd" providerId="ADAL" clId="{E6BC4553-A175-4249-A338-6AA6EAB305E6}" dt="2024-01-19T03:27:01.079" v="18"/>
          <pc:sldLayoutMkLst>
            <pc:docMk/>
            <pc:sldMasterMk cId="3794551892" sldId="2147483675"/>
            <pc:sldLayoutMk cId="826116125" sldId="2147483688"/>
          </pc:sldLayoutMkLst>
        </pc:sldLayoutChg>
      </pc:sldMasterChg>
      <pc:sldMasterChg chg="del setBg delSldLayout modSldLayout">
        <pc:chgData name="Quakers Hill Parish" userId="654315b0-35d7-4124-99ab-33b305b33ffd" providerId="ADAL" clId="{E6BC4553-A175-4249-A338-6AA6EAB305E6}" dt="2024-01-19T03:36:10.632" v="141" actId="47"/>
        <pc:sldMasterMkLst>
          <pc:docMk/>
          <pc:sldMasterMk cId="1399583517" sldId="2147483689"/>
        </pc:sldMasterMkLst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2183251656" sldId="2147483690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2790396686" sldId="2147483691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4027898182" sldId="2147483692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18586453" sldId="2147483693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1672706642" sldId="2147483694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1387433992" sldId="2147483695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3702822574" sldId="2147483696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314587971" sldId="2147483697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2649951566" sldId="2147483698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523188537" sldId="2147483699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4233421529" sldId="2147483700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4050540937" sldId="2147483701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1505669832" sldId="2147483702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36:10.632" v="141" actId="47"/>
          <pc:sldLayoutMkLst>
            <pc:docMk/>
            <pc:sldMasterMk cId="1399583517" sldId="2147483689"/>
            <pc:sldLayoutMk cId="1374637655" sldId="2147483703"/>
          </pc:sldLayoutMkLst>
        </pc:sldLayoutChg>
      </pc:sldMasterChg>
      <pc:sldMasterChg chg="del setBg delSldLayout modSldLayout">
        <pc:chgData name="Quakers Hill Parish" userId="654315b0-35d7-4124-99ab-33b305b33ffd" providerId="ADAL" clId="{E6BC4553-A175-4249-A338-6AA6EAB305E6}" dt="2024-01-19T03:42:07.804" v="234" actId="47"/>
        <pc:sldMasterMkLst>
          <pc:docMk/>
          <pc:sldMasterMk cId="547803812" sldId="2147483704"/>
        </pc:sldMasterMkLst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3657019175" sldId="2147483705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2084976190" sldId="2147483706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2981892276" sldId="2147483707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3063289394" sldId="2147483708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2120339958" sldId="2147483709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1024647509" sldId="2147483710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3153618464" sldId="2147483711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3378923087" sldId="2147483712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1341788923" sldId="2147483713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2483361078" sldId="2147483714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1148464045" sldId="2147483715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2167116888" sldId="2147483716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866093354" sldId="2147483717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2:07.804" v="234" actId="47"/>
          <pc:sldLayoutMkLst>
            <pc:docMk/>
            <pc:sldMasterMk cId="547803812" sldId="2147483704"/>
            <pc:sldLayoutMk cId="3088270388" sldId="2147483718"/>
          </pc:sldLayoutMkLst>
        </pc:sldLayoutChg>
      </pc:sldMasterChg>
      <pc:sldMasterChg chg="del setBg delSldLayout modSldLayout">
        <pc:chgData name="Quakers Hill Parish" userId="654315b0-35d7-4124-99ab-33b305b33ffd" providerId="ADAL" clId="{E6BC4553-A175-4249-A338-6AA6EAB305E6}" dt="2024-01-19T03:43:41.867" v="259" actId="47"/>
        <pc:sldMasterMkLst>
          <pc:docMk/>
          <pc:sldMasterMk cId="3624113063" sldId="2147483719"/>
        </pc:sldMasterMkLst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2697930421" sldId="2147483720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2079447335" sldId="2147483721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3974587560" sldId="2147483722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1284859787" sldId="2147483723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142179559" sldId="2147483724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3973813503" sldId="2147483725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1680298602" sldId="2147483726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2021672922" sldId="2147483727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1998129573" sldId="2147483728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796278741" sldId="2147483729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1194063080" sldId="2147483730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1837123424" sldId="2147483731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73536756" sldId="2147483732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1299784478" sldId="2147483733"/>
          </pc:sldLayoutMkLst>
        </pc:sldLayoutChg>
        <pc:sldLayoutChg chg="del setBg">
          <pc:chgData name="Quakers Hill Parish" userId="654315b0-35d7-4124-99ab-33b305b33ffd" providerId="ADAL" clId="{E6BC4553-A175-4249-A338-6AA6EAB305E6}" dt="2024-01-19T03:43:41.867" v="259" actId="47"/>
          <pc:sldLayoutMkLst>
            <pc:docMk/>
            <pc:sldMasterMk cId="3624113063" sldId="2147483719"/>
            <pc:sldLayoutMk cId="2285696997" sldId="214748373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14EE2-284D-4430-8CA6-F723F4C1D366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6C07A-14BF-4C12-AF8D-5A8CCD78BF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289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33" name="Picture 9" descr="http://liturgyhelp.com.au/resource_file/graphics/banner_art/jc_N29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9" descr="http://liturgyhelp.com.au/resource_file/graphics/banner_art/jc_N29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8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9" descr="http://liturgyhelp.com.au/resource_file/graphics/banner_art/jc_N29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9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95197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48505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47075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686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982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35506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45541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62878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39022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91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7892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8669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2874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1261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27538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8540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49583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443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3634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16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75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267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20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68083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0550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06464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5075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1398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5345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5507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67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35983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09127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2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582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9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222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http://liturgyhelp.com.au/resource_file/graphics/banner_art/jc_N17ORSUB_banner_lar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984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5003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9370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976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0984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9802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7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98658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9432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532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22099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512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7274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171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936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" y="0"/>
            <a:ext cx="3049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729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7636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756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8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7174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695488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7883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06265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37928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885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0333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5972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43029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3039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17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8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3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" t="4200" r="55812" b="17513"/>
            <a:stretch/>
          </p:blipFill>
          <p:spPr bwMode="auto">
            <a:xfrm>
              <a:off x="0" y="3427200"/>
              <a:ext cx="2520000" cy="3430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62209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://liturgyhelp.com.au/resource_file/graphics/icons/N04EASUB_icon_large_col_th.jp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779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81311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7593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052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8588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0658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4899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6412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5651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18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7123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1786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462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6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44" name="Picture 9" descr="http://liturgyhelp.com.au/resource_file/graphics/banner_art/jc_N29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9" descr="http://liturgyhelp.com.au/resource_file/graphics/banner_art/jc_N29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8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9" descr="http://liturgyhelp.com.au/resource_file/graphics/banner_art/jc_N29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9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369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882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345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722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8799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0780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116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104402"/>
            <a:ext cx="2520000" cy="6636966"/>
            <a:chOff x="0" y="104402"/>
            <a:chExt cx="2520000" cy="6636966"/>
          </a:xfrm>
        </p:grpSpPr>
        <p:pic>
          <p:nvPicPr>
            <p:cNvPr id="33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402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  <p:pic>
          <p:nvPicPr>
            <p:cNvPr id="35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88778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</p:grpSp>
    </p:spTree>
    <p:extLst>
      <p:ext uri="{BB962C8B-B14F-4D97-AF65-F5344CB8AC3E}">
        <p14:creationId xmlns:p14="http://schemas.microsoft.com/office/powerpoint/2010/main" val="698361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0" y="104402"/>
            <a:ext cx="2520000" cy="6636966"/>
            <a:chOff x="0" y="104402"/>
            <a:chExt cx="2520000" cy="6636966"/>
          </a:xfrm>
        </p:grpSpPr>
        <p:pic>
          <p:nvPicPr>
            <p:cNvPr id="41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402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  <p:pic>
          <p:nvPicPr>
            <p:cNvPr id="42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88778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</p:grpSp>
    </p:spTree>
    <p:extLst>
      <p:ext uri="{BB962C8B-B14F-4D97-AF65-F5344CB8AC3E}">
        <p14:creationId xmlns:p14="http://schemas.microsoft.com/office/powerpoint/2010/main" val="2000344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 userDrawn="1"/>
        </p:nvGrpSpPr>
        <p:grpSpPr>
          <a:xfrm>
            <a:off x="0" y="104402"/>
            <a:ext cx="2520000" cy="6636966"/>
            <a:chOff x="0" y="104402"/>
            <a:chExt cx="2520000" cy="6636966"/>
          </a:xfrm>
        </p:grpSpPr>
        <p:pic>
          <p:nvPicPr>
            <p:cNvPr id="35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4402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  <p:pic>
          <p:nvPicPr>
            <p:cNvPr id="36" name="Picture 7" descr="G:\Year B\OTB_28D.TIF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025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88778"/>
              <a:ext cx="2520000" cy="3252590"/>
            </a:xfrm>
            <a:prstGeom prst="rect">
              <a:avLst/>
            </a:prstGeom>
            <a:solidFill>
              <a:srgbClr val="006600"/>
            </a:solidFill>
          </p:spPr>
        </p:pic>
      </p:grpSp>
    </p:spTree>
    <p:extLst>
      <p:ext uri="{BB962C8B-B14F-4D97-AF65-F5344CB8AC3E}">
        <p14:creationId xmlns:p14="http://schemas.microsoft.com/office/powerpoint/2010/main" val="240783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38" name="Picture 9" descr="http://liturgyhelp.com.au/resource_file/graphics/banner_art/jc_N29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9" descr="http://liturgyhelp.com.au/resource_file/graphics/banner_art/jc_N29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8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9" descr="http://liturgyhelp.com.au/resource_file/graphics/banner_art/jc_N29ORSUB_banner_col_th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9000"/>
              <a:ext cx="252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96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830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69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901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6794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07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267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292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960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26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00660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185023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3429000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334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6600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006600"/>
                </a:solidFill>
              </a:endParaRPr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185023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3429000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4018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006600"/>
                </a:solidFill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185023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" t="6335" r="45971" b="4194"/>
            <a:stretch/>
          </p:blipFill>
          <p:spPr bwMode="auto">
            <a:xfrm>
              <a:off x="0" y="3429000"/>
              <a:ext cx="2520000" cy="3243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9784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274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698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9445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9448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9639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8255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38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521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6567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4281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5/2/2024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958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19" name="Picture 4" descr="G:\Year B\OTB_25G.TIF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800"/>
            <a:ext cx="2520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G:\Year B\OTB_25G.TIF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45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23" name="Picture 4" descr="G:\Year B\OTB_25G.TIF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800"/>
            <a:ext cx="2520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G:\Year B\OTB_25G.TIF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184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G:\Year B\OTB_25G.TIF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0800"/>
            <a:ext cx="2520000" cy="34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G:\Year B\OTB_25G.TIF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34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800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1441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747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34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69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278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9301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916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6163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5434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62792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49857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438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54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83086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272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0599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555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325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9813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313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499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8643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161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45600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1148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1688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24939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63206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9439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5312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239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92909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31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2619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351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3506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1659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8617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60345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9253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2344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9681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15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73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66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44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4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55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5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20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44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94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2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29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2/05/2024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51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04" y="328588"/>
            <a:ext cx="619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cap="all" dirty="0">
                <a:solidFill>
                  <a:schemeClr val="bg1"/>
                </a:solidFill>
                <a:latin typeface="Calibri" pitchFamily="34" charset="0"/>
              </a:rPr>
              <a:t>Twenty-ninth Sunday in ordinary time &amp; </a:t>
            </a:r>
            <a:r>
              <a:rPr lang="en-AU" sz="4400" b="1" cap="all" dirty="0">
                <a:highlight>
                  <a:srgbClr val="FFFF00"/>
                </a:highlight>
                <a:latin typeface="Calibri" pitchFamily="34" charset="0"/>
              </a:rPr>
              <a:t>MISSION SUNDAY 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20th October, 2024</a:t>
            </a:r>
          </a:p>
          <a:p>
            <a:pPr algn="ctr"/>
            <a:endParaRPr lang="en-AU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6648" y="3782439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76672"/>
            <a:ext cx="90364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</a:t>
            </a: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107504" y="116632"/>
            <a:ext cx="89289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94802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on us,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47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98884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Isaiah 53: 10-11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820472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32: 4-5 18-20</a:t>
            </a:r>
          </a:p>
          <a:p>
            <a:pPr algn="ctr"/>
            <a:endParaRPr lang="en-A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AU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Lord, let your mercy be on us,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as we place our trust in you.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028170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Hebrews 4: 14-16</a:t>
            </a: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092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The Son of Man came to serve and to give his life as a ransom for all.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9392"/>
            <a:ext cx="860444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Glory to you, O Lord.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221424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Mark 10: 35-45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37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95552" y="1484784"/>
            <a:ext cx="8964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communion of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forgiveness of sins,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resurrection of the body,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life everlasting. Amen.</a:t>
            </a:r>
          </a:p>
        </p:txBody>
      </p:sp>
    </p:spTree>
    <p:extLst>
      <p:ext uri="{BB962C8B-B14F-4D97-AF65-F5344CB8AC3E}">
        <p14:creationId xmlns:p14="http://schemas.microsoft.com/office/powerpoint/2010/main" val="998450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F0BD24-1115-66AC-2E64-EDD61989FBF3}"/>
              </a:ext>
            </a:extLst>
          </p:cNvPr>
          <p:cNvSpPr txBox="1"/>
          <p:nvPr/>
        </p:nvSpPr>
        <p:spPr>
          <a:xfrm>
            <a:off x="395536" y="980728"/>
            <a:ext cx="8748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PRAYERS OF THE FAITHFUL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 — Lord, hear our prayer. </a:t>
            </a:r>
          </a:p>
        </p:txBody>
      </p:sp>
    </p:spTree>
    <p:extLst>
      <p:ext uri="{BB962C8B-B14F-4D97-AF65-F5344CB8AC3E}">
        <p14:creationId xmlns:p14="http://schemas.microsoft.com/office/powerpoint/2010/main" val="260231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473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PARISH COMMUNITY PRAYER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976" y="652733"/>
            <a:ext cx="896448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God, our Father, bless this parish Mary Immaculate so that we may love you more.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Help the parents to be good examples to the children and our youth to grow in love </a:t>
            </a: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3618805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832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Encircle our families with your loving care. To the sick grant health, to the aged bring serenity and to those in sorrow joy.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639115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887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4486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0991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7392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2674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2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1690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488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8"/>
            <a:ext cx="9144000" cy="68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3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530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427113"/>
            <a:ext cx="867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we eat this Bread 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drink this Cup,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O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(Option 3)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Save us, Saviour of the world,</a:t>
            </a:r>
            <a:b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by your Cross and Resurrection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have set us free.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12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856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37656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79512" y="1700808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973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427113"/>
            <a:ext cx="8820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256" y="0"/>
            <a:ext cx="891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64" y="6427113"/>
            <a:ext cx="8910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8229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858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5073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9459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55114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47777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0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" y="2099371"/>
            <a:ext cx="89611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542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55334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80407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7123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749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977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4474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04558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6236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3148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04" y="328588"/>
            <a:ext cx="6192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cap="all" dirty="0">
                <a:solidFill>
                  <a:schemeClr val="bg1"/>
                </a:solidFill>
                <a:latin typeface="Calibri" pitchFamily="34" charset="0"/>
              </a:rPr>
              <a:t>Twenty-ninth Sunday in ordinary time</a:t>
            </a:r>
          </a:p>
          <a:p>
            <a:pPr algn="ctr"/>
            <a:r>
              <a:rPr lang="en-AU" sz="4400" dirty="0">
                <a:solidFill>
                  <a:schemeClr val="bg1"/>
                </a:solidFill>
                <a:latin typeface="Calibri" pitchFamily="34" charset="0"/>
              </a:rPr>
              <a:t>Sunday 20th October, 2024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6304" y="3284984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</a:p>
        </p:txBody>
      </p:sp>
    </p:spTree>
    <p:extLst>
      <p:ext uri="{BB962C8B-B14F-4D97-AF65-F5344CB8AC3E}">
        <p14:creationId xmlns:p14="http://schemas.microsoft.com/office/powerpoint/2010/main" val="227544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4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4428</TotalTime>
  <Words>2500</Words>
  <Application>Microsoft Office PowerPoint</Application>
  <PresentationFormat>On-screen Show (4:3)</PresentationFormat>
  <Paragraphs>346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73</vt:i4>
      </vt:variant>
    </vt:vector>
  </HeadingPairs>
  <TitlesOfParts>
    <vt:vector size="90" baseType="lpstr">
      <vt:lpstr>Aptos</vt:lpstr>
      <vt:lpstr>Aptos Display</vt:lpstr>
      <vt:lpstr>Arial</vt:lpstr>
      <vt:lpstr>Calibri</vt:lpstr>
      <vt:lpstr>Office Theme</vt:lpstr>
      <vt:lpstr>2_Office Theme</vt:lpstr>
      <vt:lpstr>3_Office Theme</vt:lpstr>
      <vt:lpstr>1_Office Theme</vt:lpstr>
      <vt:lpstr>4_Office Theme</vt:lpstr>
      <vt:lpstr>6_Office Theme</vt:lpstr>
      <vt:lpstr>9_Office Theme</vt:lpstr>
      <vt:lpstr>7_Office Theme</vt:lpstr>
      <vt:lpstr>8_Office Theme</vt:lpstr>
      <vt:lpstr>10_Office Theme</vt:lpstr>
      <vt:lpstr>5_Office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226</cp:revision>
  <dcterms:created xsi:type="dcterms:W3CDTF">2011-11-21T04:52:32Z</dcterms:created>
  <dcterms:modified xsi:type="dcterms:W3CDTF">2024-05-02T03:41:21Z</dcterms:modified>
</cp:coreProperties>
</file>