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8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9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0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1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0" r:id="rId2"/>
    <p:sldMasterId id="2147483735" r:id="rId3"/>
    <p:sldMasterId id="2147483750" r:id="rId4"/>
    <p:sldMasterId id="2147483764" r:id="rId5"/>
    <p:sldMasterId id="2147483777" r:id="rId6"/>
    <p:sldMasterId id="2147483791" r:id="rId7"/>
    <p:sldMasterId id="2147483805" r:id="rId8"/>
    <p:sldMasterId id="2147483820" r:id="rId9"/>
    <p:sldMasterId id="2147483834" r:id="rId10"/>
    <p:sldMasterId id="2147483848" r:id="rId11"/>
    <p:sldMasterId id="2147483862" r:id="rId12"/>
  </p:sldMasterIdLst>
  <p:notesMasterIdLst>
    <p:notesMasterId r:id="rId86"/>
  </p:notesMasterIdLst>
  <p:sldIdLst>
    <p:sldId id="323" r:id="rId13"/>
    <p:sldId id="487" r:id="rId14"/>
    <p:sldId id="741" r:id="rId15"/>
    <p:sldId id="740" r:id="rId16"/>
    <p:sldId id="739" r:id="rId17"/>
    <p:sldId id="738" r:id="rId18"/>
    <p:sldId id="260" r:id="rId19"/>
    <p:sldId id="261" r:id="rId20"/>
    <p:sldId id="742" r:id="rId21"/>
    <p:sldId id="262" r:id="rId22"/>
    <p:sldId id="488" r:id="rId23"/>
    <p:sldId id="263" r:id="rId24"/>
    <p:sldId id="743" r:id="rId25"/>
    <p:sldId id="321" r:id="rId26"/>
    <p:sldId id="489" r:id="rId27"/>
    <p:sldId id="322" r:id="rId28"/>
    <p:sldId id="386" r:id="rId29"/>
    <p:sldId id="271" r:id="rId30"/>
    <p:sldId id="272" r:id="rId31"/>
    <p:sldId id="273" r:id="rId32"/>
    <p:sldId id="274" r:id="rId33"/>
    <p:sldId id="275" r:id="rId34"/>
    <p:sldId id="387" r:id="rId35"/>
    <p:sldId id="388" r:id="rId36"/>
    <p:sldId id="279" r:id="rId37"/>
    <p:sldId id="490" r:id="rId38"/>
    <p:sldId id="278" r:id="rId39"/>
    <p:sldId id="491" r:id="rId40"/>
    <p:sldId id="744" r:id="rId41"/>
    <p:sldId id="379" r:id="rId42"/>
    <p:sldId id="745" r:id="rId43"/>
    <p:sldId id="389" r:id="rId44"/>
    <p:sldId id="749" r:id="rId45"/>
    <p:sldId id="748" r:id="rId46"/>
    <p:sldId id="747" r:id="rId47"/>
    <p:sldId id="746" r:id="rId48"/>
    <p:sldId id="390" r:id="rId49"/>
    <p:sldId id="287" r:id="rId50"/>
    <p:sldId id="492" r:id="rId51"/>
    <p:sldId id="391" r:id="rId52"/>
    <p:sldId id="289" r:id="rId53"/>
    <p:sldId id="367" r:id="rId54"/>
    <p:sldId id="392" r:id="rId55"/>
    <p:sldId id="291" r:id="rId56"/>
    <p:sldId id="292" r:id="rId57"/>
    <p:sldId id="293" r:id="rId58"/>
    <p:sldId id="393" r:id="rId59"/>
    <p:sldId id="294" r:id="rId60"/>
    <p:sldId id="298" r:id="rId61"/>
    <p:sldId id="503" r:id="rId62"/>
    <p:sldId id="369" r:id="rId63"/>
    <p:sldId id="394" r:id="rId64"/>
    <p:sldId id="295" r:id="rId65"/>
    <p:sldId id="296" r:id="rId66"/>
    <p:sldId id="505" r:id="rId67"/>
    <p:sldId id="297" r:id="rId68"/>
    <p:sldId id="506" r:id="rId69"/>
    <p:sldId id="373" r:id="rId70"/>
    <p:sldId id="754" r:id="rId71"/>
    <p:sldId id="753" r:id="rId72"/>
    <p:sldId id="752" r:id="rId73"/>
    <p:sldId id="751" r:id="rId74"/>
    <p:sldId id="395" r:id="rId75"/>
    <p:sldId id="758" r:id="rId76"/>
    <p:sldId id="757" r:id="rId77"/>
    <p:sldId id="756" r:id="rId78"/>
    <p:sldId id="755" r:id="rId79"/>
    <p:sldId id="310" r:id="rId80"/>
    <p:sldId id="762" r:id="rId81"/>
    <p:sldId id="761" r:id="rId82"/>
    <p:sldId id="760" r:id="rId83"/>
    <p:sldId id="759" r:id="rId84"/>
    <p:sldId id="345" r:id="rId8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3300"/>
    <a:srgbClr val="339933"/>
    <a:srgbClr val="001800"/>
    <a:srgbClr val="333300"/>
    <a:srgbClr val="66FF33"/>
    <a:srgbClr val="33CC33"/>
    <a:srgbClr val="008000"/>
    <a:srgbClr val="66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24A15A-B3A8-4A26-A2A0-E6A65F4404AC}" v="111" dt="2024-05-02T03:30:33.3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07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63" Type="http://schemas.openxmlformats.org/officeDocument/2006/relationships/slide" Target="slides/slide51.xml"/><Relationship Id="rId68" Type="http://schemas.openxmlformats.org/officeDocument/2006/relationships/slide" Target="slides/slide56.xml"/><Relationship Id="rId76" Type="http://schemas.openxmlformats.org/officeDocument/2006/relationships/slide" Target="slides/slide64.xml"/><Relationship Id="rId84" Type="http://schemas.openxmlformats.org/officeDocument/2006/relationships/slide" Target="slides/slide72.xml"/><Relationship Id="rId89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9.xml"/><Relationship Id="rId92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66" Type="http://schemas.openxmlformats.org/officeDocument/2006/relationships/slide" Target="slides/slide54.xml"/><Relationship Id="rId74" Type="http://schemas.openxmlformats.org/officeDocument/2006/relationships/slide" Target="slides/slide62.xml"/><Relationship Id="rId79" Type="http://schemas.openxmlformats.org/officeDocument/2006/relationships/slide" Target="slides/slide67.xml"/><Relationship Id="rId87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9.xml"/><Relationship Id="rId82" Type="http://schemas.openxmlformats.org/officeDocument/2006/relationships/slide" Target="slides/slide70.xml"/><Relationship Id="rId90" Type="http://schemas.openxmlformats.org/officeDocument/2006/relationships/tableStyles" Target="tableStyles.xml"/><Relationship Id="rId19" Type="http://schemas.openxmlformats.org/officeDocument/2006/relationships/slide" Target="slides/slide7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openxmlformats.org/officeDocument/2006/relationships/slide" Target="slides/slide52.xml"/><Relationship Id="rId69" Type="http://schemas.openxmlformats.org/officeDocument/2006/relationships/slide" Target="slides/slide57.xml"/><Relationship Id="rId77" Type="http://schemas.openxmlformats.org/officeDocument/2006/relationships/slide" Target="slides/slide6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72" Type="http://schemas.openxmlformats.org/officeDocument/2006/relationships/slide" Target="slides/slide60.xml"/><Relationship Id="rId80" Type="http://schemas.openxmlformats.org/officeDocument/2006/relationships/slide" Target="slides/slide68.xml"/><Relationship Id="rId85" Type="http://schemas.openxmlformats.org/officeDocument/2006/relationships/slide" Target="slides/slide73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Relationship Id="rId67" Type="http://schemas.openxmlformats.org/officeDocument/2006/relationships/slide" Target="slides/slide55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slide" Target="slides/slide50.xml"/><Relationship Id="rId70" Type="http://schemas.openxmlformats.org/officeDocument/2006/relationships/slide" Target="slides/slide58.xml"/><Relationship Id="rId75" Type="http://schemas.openxmlformats.org/officeDocument/2006/relationships/slide" Target="slides/slide63.xml"/><Relationship Id="rId83" Type="http://schemas.openxmlformats.org/officeDocument/2006/relationships/slide" Target="slides/slide71.xml"/><Relationship Id="rId88" Type="http://schemas.openxmlformats.org/officeDocument/2006/relationships/viewProps" Target="viewProps.xml"/><Relationship Id="rId9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slide" Target="slides/slide53.xml"/><Relationship Id="rId73" Type="http://schemas.openxmlformats.org/officeDocument/2006/relationships/slide" Target="slides/slide61.xml"/><Relationship Id="rId78" Type="http://schemas.openxmlformats.org/officeDocument/2006/relationships/slide" Target="slides/slide66.xml"/><Relationship Id="rId81" Type="http://schemas.openxmlformats.org/officeDocument/2006/relationships/slide" Target="slides/slide69.xml"/><Relationship Id="rId86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Quakers Hill Parish" userId="654315b0-35d7-4124-99ab-33b305b33ffd" providerId="ADAL" clId="{7024A15A-B3A8-4A26-A2A0-E6A65F4404AC}"/>
    <pc:docChg chg="undo redo custSel addSld delSld modSld delMainMaster modMainMaster">
      <pc:chgData name="Quakers Hill Parish" userId="654315b0-35d7-4124-99ab-33b305b33ffd" providerId="ADAL" clId="{7024A15A-B3A8-4A26-A2A0-E6A65F4404AC}" dt="2024-05-02T03:30:33.320" v="361"/>
      <pc:docMkLst>
        <pc:docMk/>
      </pc:docMkLst>
      <pc:sldChg chg="modSp del mod">
        <pc:chgData name="Quakers Hill Parish" userId="654315b0-35d7-4124-99ab-33b305b33ffd" providerId="ADAL" clId="{7024A15A-B3A8-4A26-A2A0-E6A65F4404AC}" dt="2024-05-02T03:09:17.303" v="297" actId="47"/>
        <pc:sldMkLst>
          <pc:docMk/>
          <pc:sldMk cId="119157939" sldId="257"/>
        </pc:sldMkLst>
        <pc:spChg chg="mod">
          <ac:chgData name="Quakers Hill Parish" userId="654315b0-35d7-4124-99ab-33b305b33ffd" providerId="ADAL" clId="{7024A15A-B3A8-4A26-A2A0-E6A65F4404AC}" dt="2024-01-18T23:00:40.954" v="24" actId="207"/>
          <ac:spMkLst>
            <pc:docMk/>
            <pc:sldMk cId="119157939" sldId="257"/>
            <ac:spMk id="2" creationId="{00000000-0000-0000-0000-000000000000}"/>
          </ac:spMkLst>
        </pc:spChg>
        <pc:spChg chg="mod">
          <ac:chgData name="Quakers Hill Parish" userId="654315b0-35d7-4124-99ab-33b305b33ffd" providerId="ADAL" clId="{7024A15A-B3A8-4A26-A2A0-E6A65F4404AC}" dt="2024-01-18T23:00:45.126" v="26" actId="207"/>
          <ac:spMkLst>
            <pc:docMk/>
            <pc:sldMk cId="119157939" sldId="257"/>
            <ac:spMk id="3" creationId="{00000000-0000-0000-0000-000000000000}"/>
          </ac:spMkLst>
        </pc:spChg>
        <pc:spChg chg="mod">
          <ac:chgData name="Quakers Hill Parish" userId="654315b0-35d7-4124-99ab-33b305b33ffd" providerId="ADAL" clId="{7024A15A-B3A8-4A26-A2A0-E6A65F4404AC}" dt="2024-01-18T23:01:29.175" v="35" actId="207"/>
          <ac:spMkLst>
            <pc:docMk/>
            <pc:sldMk cId="119157939" sldId="257"/>
            <ac:spMk id="5" creationId="{00000000-0000-0000-0000-000000000000}"/>
          </ac:spMkLst>
        </pc:spChg>
      </pc:sldChg>
      <pc:sldChg chg="delSp modSp mod setBg">
        <pc:chgData name="Quakers Hill Parish" userId="654315b0-35d7-4124-99ab-33b305b33ffd" providerId="ADAL" clId="{7024A15A-B3A8-4A26-A2A0-E6A65F4404AC}" dt="2024-01-18T23:02:33.340" v="53" actId="478"/>
        <pc:sldMkLst>
          <pc:docMk/>
          <pc:sldMk cId="2035447454" sldId="260"/>
        </pc:sldMkLst>
        <pc:spChg chg="del">
          <ac:chgData name="Quakers Hill Parish" userId="654315b0-35d7-4124-99ab-33b305b33ffd" providerId="ADAL" clId="{7024A15A-B3A8-4A26-A2A0-E6A65F4404AC}" dt="2024-01-18T23:02:26.591" v="51" actId="478"/>
          <ac:spMkLst>
            <pc:docMk/>
            <pc:sldMk cId="2035447454" sldId="260"/>
            <ac:spMk id="2" creationId="{00000000-0000-0000-0000-000000000000}"/>
          </ac:spMkLst>
        </pc:spChg>
        <pc:spChg chg="del">
          <ac:chgData name="Quakers Hill Parish" userId="654315b0-35d7-4124-99ab-33b305b33ffd" providerId="ADAL" clId="{7024A15A-B3A8-4A26-A2A0-E6A65F4404AC}" dt="2024-01-18T23:02:30.443" v="52" actId="478"/>
          <ac:spMkLst>
            <pc:docMk/>
            <pc:sldMk cId="2035447454" sldId="260"/>
            <ac:spMk id="3" creationId="{00000000-0000-0000-0000-000000000000}"/>
          </ac:spMkLst>
        </pc:spChg>
        <pc:spChg chg="del">
          <ac:chgData name="Quakers Hill Parish" userId="654315b0-35d7-4124-99ab-33b305b33ffd" providerId="ADAL" clId="{7024A15A-B3A8-4A26-A2A0-E6A65F4404AC}" dt="2024-01-18T23:02:33.340" v="53" actId="478"/>
          <ac:spMkLst>
            <pc:docMk/>
            <pc:sldMk cId="2035447454" sldId="260"/>
            <ac:spMk id="4" creationId="{00000000-0000-0000-0000-000000000000}"/>
          </ac:spMkLst>
        </pc:spChg>
        <pc:picChg chg="del mod">
          <ac:chgData name="Quakers Hill Parish" userId="654315b0-35d7-4124-99ab-33b305b33ffd" providerId="ADAL" clId="{7024A15A-B3A8-4A26-A2A0-E6A65F4404AC}" dt="2024-01-18T23:02:12.414" v="49" actId="478"/>
          <ac:picMkLst>
            <pc:docMk/>
            <pc:sldMk cId="2035447454" sldId="260"/>
            <ac:picMk id="5" creationId="{00000000-0000-0000-0000-000000000000}"/>
          </ac:picMkLst>
        </pc:picChg>
      </pc:sldChg>
      <pc:sldChg chg="modSp del mod">
        <pc:chgData name="Quakers Hill Parish" userId="654315b0-35d7-4124-99ab-33b305b33ffd" providerId="ADAL" clId="{7024A15A-B3A8-4A26-A2A0-E6A65F4404AC}" dt="2024-05-02T03:09:48.438" v="301" actId="47"/>
        <pc:sldMkLst>
          <pc:docMk/>
          <pc:sldMk cId="1561660390" sldId="261"/>
        </pc:sldMkLst>
        <pc:spChg chg="mod">
          <ac:chgData name="Quakers Hill Parish" userId="654315b0-35d7-4124-99ab-33b305b33ffd" providerId="ADAL" clId="{7024A15A-B3A8-4A26-A2A0-E6A65F4404AC}" dt="2024-01-18T23:02:43.429" v="55" actId="207"/>
          <ac:spMkLst>
            <pc:docMk/>
            <pc:sldMk cId="1561660390" sldId="261"/>
            <ac:spMk id="2" creationId="{00000000-0000-0000-0000-000000000000}"/>
          </ac:spMkLst>
        </pc:spChg>
        <pc:spChg chg="mod">
          <ac:chgData name="Quakers Hill Parish" userId="654315b0-35d7-4124-99ab-33b305b33ffd" providerId="ADAL" clId="{7024A15A-B3A8-4A26-A2A0-E6A65F4404AC}" dt="2024-01-18T23:02:40.813" v="54" actId="207"/>
          <ac:spMkLst>
            <pc:docMk/>
            <pc:sldMk cId="1561660390" sldId="261"/>
            <ac:spMk id="3" creationId="{00000000-0000-0000-0000-000000000000}"/>
          </ac:spMkLst>
        </pc:spChg>
      </pc:sldChg>
      <pc:sldChg chg="modSp del mod">
        <pc:chgData name="Quakers Hill Parish" userId="654315b0-35d7-4124-99ab-33b305b33ffd" providerId="ADAL" clId="{7024A15A-B3A8-4A26-A2A0-E6A65F4404AC}" dt="2024-05-02T03:10:08.431" v="302" actId="47"/>
        <pc:sldMkLst>
          <pc:docMk/>
          <pc:sldMk cId="3937607769" sldId="262"/>
        </pc:sldMkLst>
        <pc:spChg chg="mod">
          <ac:chgData name="Quakers Hill Parish" userId="654315b0-35d7-4124-99ab-33b305b33ffd" providerId="ADAL" clId="{7024A15A-B3A8-4A26-A2A0-E6A65F4404AC}" dt="2024-01-18T23:03:05.535" v="60" actId="207"/>
          <ac:spMkLst>
            <pc:docMk/>
            <pc:sldMk cId="3937607769" sldId="262"/>
            <ac:spMk id="2" creationId="{00000000-0000-0000-0000-000000000000}"/>
          </ac:spMkLst>
        </pc:spChg>
        <pc:spChg chg="mod">
          <ac:chgData name="Quakers Hill Parish" userId="654315b0-35d7-4124-99ab-33b305b33ffd" providerId="ADAL" clId="{7024A15A-B3A8-4A26-A2A0-E6A65F4404AC}" dt="2024-01-18T23:03:48.976" v="67" actId="404"/>
          <ac:spMkLst>
            <pc:docMk/>
            <pc:sldMk cId="3937607769" sldId="262"/>
            <ac:spMk id="3" creationId="{00000000-0000-0000-0000-000000000000}"/>
          </ac:spMkLst>
        </pc:spChg>
      </pc:sldChg>
      <pc:sldChg chg="modSp del mod">
        <pc:chgData name="Quakers Hill Parish" userId="654315b0-35d7-4124-99ab-33b305b33ffd" providerId="ADAL" clId="{7024A15A-B3A8-4A26-A2A0-E6A65F4404AC}" dt="2024-05-02T03:10:13.312" v="303" actId="47"/>
        <pc:sldMkLst>
          <pc:docMk/>
          <pc:sldMk cId="3544767924" sldId="263"/>
        </pc:sldMkLst>
        <pc:spChg chg="mod">
          <ac:chgData name="Quakers Hill Parish" userId="654315b0-35d7-4124-99ab-33b305b33ffd" providerId="ADAL" clId="{7024A15A-B3A8-4A26-A2A0-E6A65F4404AC}" dt="2024-01-18T23:03:58.538" v="68" actId="207"/>
          <ac:spMkLst>
            <pc:docMk/>
            <pc:sldMk cId="3544767924" sldId="263"/>
            <ac:spMk id="2" creationId="{00000000-0000-0000-0000-000000000000}"/>
          </ac:spMkLst>
        </pc:spChg>
        <pc:spChg chg="mod">
          <ac:chgData name="Quakers Hill Parish" userId="654315b0-35d7-4124-99ab-33b305b33ffd" providerId="ADAL" clId="{7024A15A-B3A8-4A26-A2A0-E6A65F4404AC}" dt="2024-01-18T23:04:01.218" v="69" actId="207"/>
          <ac:spMkLst>
            <pc:docMk/>
            <pc:sldMk cId="3544767924" sldId="263"/>
            <ac:spMk id="3" creationId="{00000000-0000-0000-0000-000000000000}"/>
          </ac:spMkLst>
        </pc:spChg>
      </pc:sldChg>
      <pc:sldChg chg="modSp mod setBg">
        <pc:chgData name="Quakers Hill Parish" userId="654315b0-35d7-4124-99ab-33b305b33ffd" providerId="ADAL" clId="{7024A15A-B3A8-4A26-A2A0-E6A65F4404AC}" dt="2024-05-02T03:11:18.020" v="308"/>
        <pc:sldMkLst>
          <pc:docMk/>
          <pc:sldMk cId="2575721258" sldId="271"/>
        </pc:sldMkLst>
        <pc:spChg chg="mod">
          <ac:chgData name="Quakers Hill Parish" userId="654315b0-35d7-4124-99ab-33b305b33ffd" providerId="ADAL" clId="{7024A15A-B3A8-4A26-A2A0-E6A65F4404AC}" dt="2024-05-02T03:11:15.120" v="307" actId="207"/>
          <ac:spMkLst>
            <pc:docMk/>
            <pc:sldMk cId="2575721258" sldId="271"/>
            <ac:spMk id="2" creationId="{00000000-0000-0000-0000-000000000000}"/>
          </ac:spMkLst>
        </pc:spChg>
      </pc:sldChg>
      <pc:sldChg chg="modSp mod setBg">
        <pc:chgData name="Quakers Hill Parish" userId="654315b0-35d7-4124-99ab-33b305b33ffd" providerId="ADAL" clId="{7024A15A-B3A8-4A26-A2A0-E6A65F4404AC}" dt="2024-05-02T03:11:44.918" v="311"/>
        <pc:sldMkLst>
          <pc:docMk/>
          <pc:sldMk cId="3534440998" sldId="272"/>
        </pc:sldMkLst>
        <pc:spChg chg="mod">
          <ac:chgData name="Quakers Hill Parish" userId="654315b0-35d7-4124-99ab-33b305b33ffd" providerId="ADAL" clId="{7024A15A-B3A8-4A26-A2A0-E6A65F4404AC}" dt="2024-05-02T03:11:41.834" v="310" actId="207"/>
          <ac:spMkLst>
            <pc:docMk/>
            <pc:sldMk cId="3534440998" sldId="272"/>
            <ac:spMk id="2" creationId="{00000000-0000-0000-0000-000000000000}"/>
          </ac:spMkLst>
        </pc:spChg>
      </pc:sldChg>
      <pc:sldChg chg="modSp mod setBg">
        <pc:chgData name="Quakers Hill Parish" userId="654315b0-35d7-4124-99ab-33b305b33ffd" providerId="ADAL" clId="{7024A15A-B3A8-4A26-A2A0-E6A65F4404AC}" dt="2024-05-02T03:11:56.418" v="313"/>
        <pc:sldMkLst>
          <pc:docMk/>
          <pc:sldMk cId="269181385" sldId="273"/>
        </pc:sldMkLst>
        <pc:spChg chg="mod">
          <ac:chgData name="Quakers Hill Parish" userId="654315b0-35d7-4124-99ab-33b305b33ffd" providerId="ADAL" clId="{7024A15A-B3A8-4A26-A2A0-E6A65F4404AC}" dt="2024-05-02T03:11:53.179" v="312" actId="207"/>
          <ac:spMkLst>
            <pc:docMk/>
            <pc:sldMk cId="269181385" sldId="273"/>
            <ac:spMk id="2" creationId="{00000000-0000-0000-0000-000000000000}"/>
          </ac:spMkLst>
        </pc:spChg>
      </pc:sldChg>
      <pc:sldChg chg="modSp mod setBg">
        <pc:chgData name="Quakers Hill Parish" userId="654315b0-35d7-4124-99ab-33b305b33ffd" providerId="ADAL" clId="{7024A15A-B3A8-4A26-A2A0-E6A65F4404AC}" dt="2024-05-02T03:12:18.716" v="318"/>
        <pc:sldMkLst>
          <pc:docMk/>
          <pc:sldMk cId="3122992743" sldId="274"/>
        </pc:sldMkLst>
        <pc:spChg chg="mod">
          <ac:chgData name="Quakers Hill Parish" userId="654315b0-35d7-4124-99ab-33b305b33ffd" providerId="ADAL" clId="{7024A15A-B3A8-4A26-A2A0-E6A65F4404AC}" dt="2024-05-02T03:12:15.079" v="317" actId="207"/>
          <ac:spMkLst>
            <pc:docMk/>
            <pc:sldMk cId="3122992743" sldId="274"/>
            <ac:spMk id="2" creationId="{00000000-0000-0000-0000-000000000000}"/>
          </ac:spMkLst>
        </pc:spChg>
      </pc:sldChg>
      <pc:sldChg chg="modSp del mod">
        <pc:chgData name="Quakers Hill Parish" userId="654315b0-35d7-4124-99ab-33b305b33ffd" providerId="ADAL" clId="{7024A15A-B3A8-4A26-A2A0-E6A65F4404AC}" dt="2024-05-02T03:12:29.571" v="319" actId="47"/>
        <pc:sldMkLst>
          <pc:docMk/>
          <pc:sldMk cId="2568170628" sldId="275"/>
        </pc:sldMkLst>
        <pc:spChg chg="mod">
          <ac:chgData name="Quakers Hill Parish" userId="654315b0-35d7-4124-99ab-33b305b33ffd" providerId="ADAL" clId="{7024A15A-B3A8-4A26-A2A0-E6A65F4404AC}" dt="2024-01-18T23:09:57.941" v="93" actId="207"/>
          <ac:spMkLst>
            <pc:docMk/>
            <pc:sldMk cId="2568170628" sldId="275"/>
            <ac:spMk id="2" creationId="{00000000-0000-0000-0000-000000000000}"/>
          </ac:spMkLst>
        </pc:spChg>
      </pc:sldChg>
      <pc:sldChg chg="modSp del mod">
        <pc:chgData name="Quakers Hill Parish" userId="654315b0-35d7-4124-99ab-33b305b33ffd" providerId="ADAL" clId="{7024A15A-B3A8-4A26-A2A0-E6A65F4404AC}" dt="2024-01-18T23:11:20.750" v="118" actId="47"/>
        <pc:sldMkLst>
          <pc:docMk/>
          <pc:sldMk cId="838244830" sldId="276"/>
        </pc:sldMkLst>
        <pc:spChg chg="mod">
          <ac:chgData name="Quakers Hill Parish" userId="654315b0-35d7-4124-99ab-33b305b33ffd" providerId="ADAL" clId="{7024A15A-B3A8-4A26-A2A0-E6A65F4404AC}" dt="2024-01-18T23:11:15.687" v="117" actId="207"/>
          <ac:spMkLst>
            <pc:docMk/>
            <pc:sldMk cId="838244830" sldId="276"/>
            <ac:spMk id="2" creationId="{00000000-0000-0000-0000-000000000000}"/>
          </ac:spMkLst>
        </pc:spChg>
      </pc:sldChg>
      <pc:sldChg chg="modSp del mod">
        <pc:chgData name="Quakers Hill Parish" userId="654315b0-35d7-4124-99ab-33b305b33ffd" providerId="ADAL" clId="{7024A15A-B3A8-4A26-A2A0-E6A65F4404AC}" dt="2024-05-02T03:13:20.909" v="323" actId="47"/>
        <pc:sldMkLst>
          <pc:docMk/>
          <pc:sldMk cId="2556344889" sldId="278"/>
        </pc:sldMkLst>
        <pc:spChg chg="mod">
          <ac:chgData name="Quakers Hill Parish" userId="654315b0-35d7-4124-99ab-33b305b33ffd" providerId="ADAL" clId="{7024A15A-B3A8-4A26-A2A0-E6A65F4404AC}" dt="2024-01-18T23:11:39.896" v="120" actId="207"/>
          <ac:spMkLst>
            <pc:docMk/>
            <pc:sldMk cId="2556344889" sldId="278"/>
            <ac:spMk id="2" creationId="{00000000-0000-0000-0000-000000000000}"/>
          </ac:spMkLst>
        </pc:spChg>
        <pc:spChg chg="mod">
          <ac:chgData name="Quakers Hill Parish" userId="654315b0-35d7-4124-99ab-33b305b33ffd" providerId="ADAL" clId="{7024A15A-B3A8-4A26-A2A0-E6A65F4404AC}" dt="2024-01-18T23:11:42.255" v="121" actId="207"/>
          <ac:spMkLst>
            <pc:docMk/>
            <pc:sldMk cId="2556344889" sldId="278"/>
            <ac:spMk id="3" creationId="{00000000-0000-0000-0000-000000000000}"/>
          </ac:spMkLst>
        </pc:spChg>
      </pc:sldChg>
      <pc:sldChg chg="modSp del mod">
        <pc:chgData name="Quakers Hill Parish" userId="654315b0-35d7-4124-99ab-33b305b33ffd" providerId="ADAL" clId="{7024A15A-B3A8-4A26-A2A0-E6A65F4404AC}" dt="2024-05-02T03:13:21.366" v="324" actId="47"/>
        <pc:sldMkLst>
          <pc:docMk/>
          <pc:sldMk cId="3916099627" sldId="279"/>
        </pc:sldMkLst>
        <pc:spChg chg="mod">
          <ac:chgData name="Quakers Hill Parish" userId="654315b0-35d7-4124-99ab-33b305b33ffd" providerId="ADAL" clId="{7024A15A-B3A8-4A26-A2A0-E6A65F4404AC}" dt="2024-01-18T23:11:46.379" v="122" actId="207"/>
          <ac:spMkLst>
            <pc:docMk/>
            <pc:sldMk cId="3916099627" sldId="279"/>
            <ac:spMk id="2" creationId="{00000000-0000-0000-0000-000000000000}"/>
          </ac:spMkLst>
        </pc:spChg>
        <pc:spChg chg="mod">
          <ac:chgData name="Quakers Hill Parish" userId="654315b0-35d7-4124-99ab-33b305b33ffd" providerId="ADAL" clId="{7024A15A-B3A8-4A26-A2A0-E6A65F4404AC}" dt="2024-01-18T23:12:14.172" v="123" actId="207"/>
          <ac:spMkLst>
            <pc:docMk/>
            <pc:sldMk cId="3916099627" sldId="279"/>
            <ac:spMk id="3" creationId="{00000000-0000-0000-0000-000000000000}"/>
          </ac:spMkLst>
        </pc:spChg>
      </pc:sldChg>
      <pc:sldChg chg="modSp del mod">
        <pc:chgData name="Quakers Hill Parish" userId="654315b0-35d7-4124-99ab-33b305b33ffd" providerId="ADAL" clId="{7024A15A-B3A8-4A26-A2A0-E6A65F4404AC}" dt="2024-05-02T03:13:21.836" v="325" actId="47"/>
        <pc:sldMkLst>
          <pc:docMk/>
          <pc:sldMk cId="2851375833" sldId="280"/>
        </pc:sldMkLst>
        <pc:spChg chg="mod">
          <ac:chgData name="Quakers Hill Parish" userId="654315b0-35d7-4124-99ab-33b305b33ffd" providerId="ADAL" clId="{7024A15A-B3A8-4A26-A2A0-E6A65F4404AC}" dt="2024-01-18T23:12:36.531" v="124" actId="207"/>
          <ac:spMkLst>
            <pc:docMk/>
            <pc:sldMk cId="2851375833" sldId="280"/>
            <ac:spMk id="2" creationId="{00000000-0000-0000-0000-000000000000}"/>
          </ac:spMkLst>
        </pc:spChg>
      </pc:sldChg>
      <pc:sldChg chg="modSp del mod">
        <pc:chgData name="Quakers Hill Parish" userId="654315b0-35d7-4124-99ab-33b305b33ffd" providerId="ADAL" clId="{7024A15A-B3A8-4A26-A2A0-E6A65F4404AC}" dt="2024-05-02T03:15:48.470" v="333" actId="47"/>
        <pc:sldMkLst>
          <pc:docMk/>
          <pc:sldMk cId="948606547" sldId="287"/>
        </pc:sldMkLst>
        <pc:spChg chg="mod">
          <ac:chgData name="Quakers Hill Parish" userId="654315b0-35d7-4124-99ab-33b305b33ffd" providerId="ADAL" clId="{7024A15A-B3A8-4A26-A2A0-E6A65F4404AC}" dt="2024-01-18T23:16:15.105" v="156" actId="207"/>
          <ac:spMkLst>
            <pc:docMk/>
            <pc:sldMk cId="948606547" sldId="287"/>
            <ac:spMk id="2" creationId="{00000000-0000-0000-0000-000000000000}"/>
          </ac:spMkLst>
        </pc:spChg>
        <pc:spChg chg="mod">
          <ac:chgData name="Quakers Hill Parish" userId="654315b0-35d7-4124-99ab-33b305b33ffd" providerId="ADAL" clId="{7024A15A-B3A8-4A26-A2A0-E6A65F4404AC}" dt="2024-01-18T23:16:12.966" v="155" actId="207"/>
          <ac:spMkLst>
            <pc:docMk/>
            <pc:sldMk cId="948606547" sldId="287"/>
            <ac:spMk id="4" creationId="{00000000-0000-0000-0000-000000000000}"/>
          </ac:spMkLst>
        </pc:spChg>
      </pc:sldChg>
      <pc:sldChg chg="modSp del mod">
        <pc:chgData name="Quakers Hill Parish" userId="654315b0-35d7-4124-99ab-33b305b33ffd" providerId="ADAL" clId="{7024A15A-B3A8-4A26-A2A0-E6A65F4404AC}" dt="2024-05-02T03:16:16.656" v="335" actId="47"/>
        <pc:sldMkLst>
          <pc:docMk/>
          <pc:sldMk cId="3878650883" sldId="289"/>
        </pc:sldMkLst>
        <pc:spChg chg="mod">
          <ac:chgData name="Quakers Hill Parish" userId="654315b0-35d7-4124-99ab-33b305b33ffd" providerId="ADAL" clId="{7024A15A-B3A8-4A26-A2A0-E6A65F4404AC}" dt="2024-01-18T23:16:39.674" v="158" actId="207"/>
          <ac:spMkLst>
            <pc:docMk/>
            <pc:sldMk cId="3878650883" sldId="289"/>
            <ac:spMk id="2" creationId="{00000000-0000-0000-0000-000000000000}"/>
          </ac:spMkLst>
        </pc:spChg>
        <pc:spChg chg="mod">
          <ac:chgData name="Quakers Hill Parish" userId="654315b0-35d7-4124-99ab-33b305b33ffd" providerId="ADAL" clId="{7024A15A-B3A8-4A26-A2A0-E6A65F4404AC}" dt="2024-01-18T23:16:42.750" v="159" actId="207"/>
          <ac:spMkLst>
            <pc:docMk/>
            <pc:sldMk cId="3878650883" sldId="289"/>
            <ac:spMk id="3" creationId="{00000000-0000-0000-0000-000000000000}"/>
          </ac:spMkLst>
        </pc:spChg>
        <pc:spChg chg="mod">
          <ac:chgData name="Quakers Hill Parish" userId="654315b0-35d7-4124-99ab-33b305b33ffd" providerId="ADAL" clId="{7024A15A-B3A8-4A26-A2A0-E6A65F4404AC}" dt="2024-01-18T23:16:45.407" v="160" actId="207"/>
          <ac:spMkLst>
            <pc:docMk/>
            <pc:sldMk cId="3878650883" sldId="289"/>
            <ac:spMk id="4" creationId="{00000000-0000-0000-0000-000000000000}"/>
          </ac:spMkLst>
        </pc:spChg>
      </pc:sldChg>
      <pc:sldChg chg="modSp del mod">
        <pc:chgData name="Quakers Hill Parish" userId="654315b0-35d7-4124-99ab-33b305b33ffd" providerId="ADAL" clId="{7024A15A-B3A8-4A26-A2A0-E6A65F4404AC}" dt="2024-05-02T03:16:55.446" v="336" actId="47"/>
        <pc:sldMkLst>
          <pc:docMk/>
          <pc:sldMk cId="667561288" sldId="291"/>
        </pc:sldMkLst>
        <pc:spChg chg="mod">
          <ac:chgData name="Quakers Hill Parish" userId="654315b0-35d7-4124-99ab-33b305b33ffd" providerId="ADAL" clId="{7024A15A-B3A8-4A26-A2A0-E6A65F4404AC}" dt="2024-01-18T23:17:08.061" v="165" actId="1076"/>
          <ac:spMkLst>
            <pc:docMk/>
            <pc:sldMk cId="667561288" sldId="291"/>
            <ac:spMk id="2" creationId="{00000000-0000-0000-0000-000000000000}"/>
          </ac:spMkLst>
        </pc:spChg>
        <pc:spChg chg="mod">
          <ac:chgData name="Quakers Hill Parish" userId="654315b0-35d7-4124-99ab-33b305b33ffd" providerId="ADAL" clId="{7024A15A-B3A8-4A26-A2A0-E6A65F4404AC}" dt="2024-01-18T23:17:10.414" v="166" actId="207"/>
          <ac:spMkLst>
            <pc:docMk/>
            <pc:sldMk cId="667561288" sldId="291"/>
            <ac:spMk id="3" creationId="{00000000-0000-0000-0000-000000000000}"/>
          </ac:spMkLst>
        </pc:spChg>
        <pc:spChg chg="mod">
          <ac:chgData name="Quakers Hill Parish" userId="654315b0-35d7-4124-99ab-33b305b33ffd" providerId="ADAL" clId="{7024A15A-B3A8-4A26-A2A0-E6A65F4404AC}" dt="2024-01-18T23:17:13.466" v="167" actId="207"/>
          <ac:spMkLst>
            <pc:docMk/>
            <pc:sldMk cId="667561288" sldId="291"/>
            <ac:spMk id="4" creationId="{00000000-0000-0000-0000-000000000000}"/>
          </ac:spMkLst>
        </pc:spChg>
      </pc:sldChg>
      <pc:sldChg chg="modSp del mod">
        <pc:chgData name="Quakers Hill Parish" userId="654315b0-35d7-4124-99ab-33b305b33ffd" providerId="ADAL" clId="{7024A15A-B3A8-4A26-A2A0-E6A65F4404AC}" dt="2024-05-02T03:16:55.776" v="337" actId="47"/>
        <pc:sldMkLst>
          <pc:docMk/>
          <pc:sldMk cId="3939271558" sldId="292"/>
        </pc:sldMkLst>
        <pc:spChg chg="mod">
          <ac:chgData name="Quakers Hill Parish" userId="654315b0-35d7-4124-99ab-33b305b33ffd" providerId="ADAL" clId="{7024A15A-B3A8-4A26-A2A0-E6A65F4404AC}" dt="2024-01-18T23:17:19.906" v="168" actId="207"/>
          <ac:spMkLst>
            <pc:docMk/>
            <pc:sldMk cId="3939271558" sldId="292"/>
            <ac:spMk id="2" creationId="{00000000-0000-0000-0000-000000000000}"/>
          </ac:spMkLst>
        </pc:spChg>
        <pc:spChg chg="mod">
          <ac:chgData name="Quakers Hill Parish" userId="654315b0-35d7-4124-99ab-33b305b33ffd" providerId="ADAL" clId="{7024A15A-B3A8-4A26-A2A0-E6A65F4404AC}" dt="2024-01-18T23:17:22.359" v="169" actId="207"/>
          <ac:spMkLst>
            <pc:docMk/>
            <pc:sldMk cId="3939271558" sldId="292"/>
            <ac:spMk id="3" creationId="{00000000-0000-0000-0000-000000000000}"/>
          </ac:spMkLst>
        </pc:spChg>
        <pc:spChg chg="mod">
          <ac:chgData name="Quakers Hill Parish" userId="654315b0-35d7-4124-99ab-33b305b33ffd" providerId="ADAL" clId="{7024A15A-B3A8-4A26-A2A0-E6A65F4404AC}" dt="2024-01-18T23:17:27.812" v="170" actId="207"/>
          <ac:spMkLst>
            <pc:docMk/>
            <pc:sldMk cId="3939271558" sldId="292"/>
            <ac:spMk id="4" creationId="{00000000-0000-0000-0000-000000000000}"/>
          </ac:spMkLst>
        </pc:spChg>
      </pc:sldChg>
      <pc:sldChg chg="modSp del mod">
        <pc:chgData name="Quakers Hill Parish" userId="654315b0-35d7-4124-99ab-33b305b33ffd" providerId="ADAL" clId="{7024A15A-B3A8-4A26-A2A0-E6A65F4404AC}" dt="2024-05-02T03:16:56.154" v="338" actId="47"/>
        <pc:sldMkLst>
          <pc:docMk/>
          <pc:sldMk cId="3582638356" sldId="293"/>
        </pc:sldMkLst>
        <pc:spChg chg="mod">
          <ac:chgData name="Quakers Hill Parish" userId="654315b0-35d7-4124-99ab-33b305b33ffd" providerId="ADAL" clId="{7024A15A-B3A8-4A26-A2A0-E6A65F4404AC}" dt="2024-01-18T23:17:34.805" v="172" actId="207"/>
          <ac:spMkLst>
            <pc:docMk/>
            <pc:sldMk cId="3582638356" sldId="293"/>
            <ac:spMk id="2" creationId="{00000000-0000-0000-0000-000000000000}"/>
          </ac:spMkLst>
        </pc:spChg>
        <pc:spChg chg="mod">
          <ac:chgData name="Quakers Hill Parish" userId="654315b0-35d7-4124-99ab-33b305b33ffd" providerId="ADAL" clId="{7024A15A-B3A8-4A26-A2A0-E6A65F4404AC}" dt="2024-01-18T23:17:36.928" v="173" actId="207"/>
          <ac:spMkLst>
            <pc:docMk/>
            <pc:sldMk cId="3582638356" sldId="293"/>
            <ac:spMk id="3" creationId="{00000000-0000-0000-0000-000000000000}"/>
          </ac:spMkLst>
        </pc:spChg>
        <pc:spChg chg="mod">
          <ac:chgData name="Quakers Hill Parish" userId="654315b0-35d7-4124-99ab-33b305b33ffd" providerId="ADAL" clId="{7024A15A-B3A8-4A26-A2A0-E6A65F4404AC}" dt="2024-01-18T23:17:41.369" v="174" actId="207"/>
          <ac:spMkLst>
            <pc:docMk/>
            <pc:sldMk cId="3582638356" sldId="293"/>
            <ac:spMk id="4" creationId="{00000000-0000-0000-0000-000000000000}"/>
          </ac:spMkLst>
        </pc:spChg>
      </pc:sldChg>
      <pc:sldChg chg="modSp del mod">
        <pc:chgData name="Quakers Hill Parish" userId="654315b0-35d7-4124-99ab-33b305b33ffd" providerId="ADAL" clId="{7024A15A-B3A8-4A26-A2A0-E6A65F4404AC}" dt="2024-05-02T03:17:39.956" v="339" actId="47"/>
        <pc:sldMkLst>
          <pc:docMk/>
          <pc:sldMk cId="413102633" sldId="294"/>
        </pc:sldMkLst>
        <pc:spChg chg="mod">
          <ac:chgData name="Quakers Hill Parish" userId="654315b0-35d7-4124-99ab-33b305b33ffd" providerId="ADAL" clId="{7024A15A-B3A8-4A26-A2A0-E6A65F4404AC}" dt="2024-01-18T23:17:58.739" v="176" actId="207"/>
          <ac:spMkLst>
            <pc:docMk/>
            <pc:sldMk cId="413102633" sldId="294"/>
            <ac:spMk id="2" creationId="{00000000-0000-0000-0000-000000000000}"/>
          </ac:spMkLst>
        </pc:spChg>
        <pc:spChg chg="mod">
          <ac:chgData name="Quakers Hill Parish" userId="654315b0-35d7-4124-99ab-33b305b33ffd" providerId="ADAL" clId="{7024A15A-B3A8-4A26-A2A0-E6A65F4404AC}" dt="2024-01-18T23:18:02.277" v="177" actId="207"/>
          <ac:spMkLst>
            <pc:docMk/>
            <pc:sldMk cId="413102633" sldId="294"/>
            <ac:spMk id="3" creationId="{00000000-0000-0000-0000-000000000000}"/>
          </ac:spMkLst>
        </pc:spChg>
      </pc:sldChg>
      <pc:sldChg chg="modSp del mod">
        <pc:chgData name="Quakers Hill Parish" userId="654315b0-35d7-4124-99ab-33b305b33ffd" providerId="ADAL" clId="{7024A15A-B3A8-4A26-A2A0-E6A65F4404AC}" dt="2024-05-02T03:18:19.295" v="342" actId="47"/>
        <pc:sldMkLst>
          <pc:docMk/>
          <pc:sldMk cId="272939499" sldId="295"/>
        </pc:sldMkLst>
        <pc:spChg chg="mod">
          <ac:chgData name="Quakers Hill Parish" userId="654315b0-35d7-4124-99ab-33b305b33ffd" providerId="ADAL" clId="{7024A15A-B3A8-4A26-A2A0-E6A65F4404AC}" dt="2024-01-18T23:18:45.792" v="184" actId="207"/>
          <ac:spMkLst>
            <pc:docMk/>
            <pc:sldMk cId="272939499" sldId="295"/>
            <ac:spMk id="2" creationId="{00000000-0000-0000-0000-000000000000}"/>
          </ac:spMkLst>
        </pc:spChg>
        <pc:spChg chg="mod">
          <ac:chgData name="Quakers Hill Parish" userId="654315b0-35d7-4124-99ab-33b305b33ffd" providerId="ADAL" clId="{7024A15A-B3A8-4A26-A2A0-E6A65F4404AC}" dt="2024-01-18T23:18:49.493" v="185" actId="207"/>
          <ac:spMkLst>
            <pc:docMk/>
            <pc:sldMk cId="272939499" sldId="295"/>
            <ac:spMk id="3" creationId="{00000000-0000-0000-0000-000000000000}"/>
          </ac:spMkLst>
        </pc:spChg>
      </pc:sldChg>
      <pc:sldChg chg="modSp del mod">
        <pc:chgData name="Quakers Hill Parish" userId="654315b0-35d7-4124-99ab-33b305b33ffd" providerId="ADAL" clId="{7024A15A-B3A8-4A26-A2A0-E6A65F4404AC}" dt="2024-05-02T03:18:19.720" v="343" actId="47"/>
        <pc:sldMkLst>
          <pc:docMk/>
          <pc:sldMk cId="430516852" sldId="296"/>
        </pc:sldMkLst>
        <pc:spChg chg="mod">
          <ac:chgData name="Quakers Hill Parish" userId="654315b0-35d7-4124-99ab-33b305b33ffd" providerId="ADAL" clId="{7024A15A-B3A8-4A26-A2A0-E6A65F4404AC}" dt="2024-01-18T23:18:54.602" v="186" actId="207"/>
          <ac:spMkLst>
            <pc:docMk/>
            <pc:sldMk cId="430516852" sldId="296"/>
            <ac:spMk id="2" creationId="{00000000-0000-0000-0000-000000000000}"/>
          </ac:spMkLst>
        </pc:spChg>
        <pc:spChg chg="mod">
          <ac:chgData name="Quakers Hill Parish" userId="654315b0-35d7-4124-99ab-33b305b33ffd" providerId="ADAL" clId="{7024A15A-B3A8-4A26-A2A0-E6A65F4404AC}" dt="2024-01-18T23:18:57.673" v="187" actId="207"/>
          <ac:spMkLst>
            <pc:docMk/>
            <pc:sldMk cId="430516852" sldId="296"/>
            <ac:spMk id="3" creationId="{00000000-0000-0000-0000-000000000000}"/>
          </ac:spMkLst>
        </pc:spChg>
        <pc:spChg chg="mod">
          <ac:chgData name="Quakers Hill Parish" userId="654315b0-35d7-4124-99ab-33b305b33ffd" providerId="ADAL" clId="{7024A15A-B3A8-4A26-A2A0-E6A65F4404AC}" dt="2024-01-18T23:19:00.398" v="188" actId="207"/>
          <ac:spMkLst>
            <pc:docMk/>
            <pc:sldMk cId="430516852" sldId="296"/>
            <ac:spMk id="4" creationId="{00000000-0000-0000-0000-000000000000}"/>
          </ac:spMkLst>
        </pc:spChg>
      </pc:sldChg>
      <pc:sldChg chg="modSp del mod">
        <pc:chgData name="Quakers Hill Parish" userId="654315b0-35d7-4124-99ab-33b305b33ffd" providerId="ADAL" clId="{7024A15A-B3A8-4A26-A2A0-E6A65F4404AC}" dt="2024-05-02T03:18:20.414" v="344" actId="47"/>
        <pc:sldMkLst>
          <pc:docMk/>
          <pc:sldMk cId="4163878842" sldId="297"/>
        </pc:sldMkLst>
        <pc:spChg chg="mod">
          <ac:chgData name="Quakers Hill Parish" userId="654315b0-35d7-4124-99ab-33b305b33ffd" providerId="ADAL" clId="{7024A15A-B3A8-4A26-A2A0-E6A65F4404AC}" dt="2024-01-18T23:19:11.236" v="189" actId="207"/>
          <ac:spMkLst>
            <pc:docMk/>
            <pc:sldMk cId="4163878842" sldId="297"/>
            <ac:spMk id="2" creationId="{00000000-0000-0000-0000-000000000000}"/>
          </ac:spMkLst>
        </pc:spChg>
        <pc:spChg chg="mod">
          <ac:chgData name="Quakers Hill Parish" userId="654315b0-35d7-4124-99ab-33b305b33ffd" providerId="ADAL" clId="{7024A15A-B3A8-4A26-A2A0-E6A65F4404AC}" dt="2024-01-18T23:19:15.092" v="190" actId="207"/>
          <ac:spMkLst>
            <pc:docMk/>
            <pc:sldMk cId="4163878842" sldId="297"/>
            <ac:spMk id="3" creationId="{00000000-0000-0000-0000-000000000000}"/>
          </ac:spMkLst>
        </pc:spChg>
      </pc:sldChg>
      <pc:sldChg chg="modSp del mod">
        <pc:chgData name="Quakers Hill Parish" userId="654315b0-35d7-4124-99ab-33b305b33ffd" providerId="ADAL" clId="{7024A15A-B3A8-4A26-A2A0-E6A65F4404AC}" dt="2024-05-02T03:17:40.365" v="340" actId="47"/>
        <pc:sldMkLst>
          <pc:docMk/>
          <pc:sldMk cId="2940456509" sldId="298"/>
        </pc:sldMkLst>
        <pc:spChg chg="mod">
          <ac:chgData name="Quakers Hill Parish" userId="654315b0-35d7-4124-99ab-33b305b33ffd" providerId="ADAL" clId="{7024A15A-B3A8-4A26-A2A0-E6A65F4404AC}" dt="2024-01-18T23:18:09.105" v="178" actId="207"/>
          <ac:spMkLst>
            <pc:docMk/>
            <pc:sldMk cId="2940456509" sldId="298"/>
            <ac:spMk id="2" creationId="{00000000-0000-0000-0000-000000000000}"/>
          </ac:spMkLst>
        </pc:spChg>
        <pc:spChg chg="mod">
          <ac:chgData name="Quakers Hill Parish" userId="654315b0-35d7-4124-99ab-33b305b33ffd" providerId="ADAL" clId="{7024A15A-B3A8-4A26-A2A0-E6A65F4404AC}" dt="2024-01-18T23:18:17.312" v="180" actId="113"/>
          <ac:spMkLst>
            <pc:docMk/>
            <pc:sldMk cId="2940456509" sldId="298"/>
            <ac:spMk id="3" creationId="{00000000-0000-0000-0000-000000000000}"/>
          </ac:spMkLst>
        </pc:spChg>
      </pc:sldChg>
      <pc:sldChg chg="modSp del mod">
        <pc:chgData name="Quakers Hill Parish" userId="654315b0-35d7-4124-99ab-33b305b33ffd" providerId="ADAL" clId="{7024A15A-B3A8-4A26-A2A0-E6A65F4404AC}" dt="2024-05-02T03:29:58.346" v="353" actId="47"/>
        <pc:sldMkLst>
          <pc:docMk/>
          <pc:sldMk cId="1092170236" sldId="310"/>
        </pc:sldMkLst>
        <pc:spChg chg="mod">
          <ac:chgData name="Quakers Hill Parish" userId="654315b0-35d7-4124-99ab-33b305b33ffd" providerId="ADAL" clId="{7024A15A-B3A8-4A26-A2A0-E6A65F4404AC}" dt="2024-01-18T23:20:21.066" v="200" actId="207"/>
          <ac:spMkLst>
            <pc:docMk/>
            <pc:sldMk cId="1092170236" sldId="310"/>
            <ac:spMk id="2" creationId="{00000000-0000-0000-0000-000000000000}"/>
          </ac:spMkLst>
        </pc:spChg>
        <pc:spChg chg="mod">
          <ac:chgData name="Quakers Hill Parish" userId="654315b0-35d7-4124-99ab-33b305b33ffd" providerId="ADAL" clId="{7024A15A-B3A8-4A26-A2A0-E6A65F4404AC}" dt="2024-01-18T23:20:19.038" v="199" actId="207"/>
          <ac:spMkLst>
            <pc:docMk/>
            <pc:sldMk cId="1092170236" sldId="310"/>
            <ac:spMk id="3" creationId="{00000000-0000-0000-0000-000000000000}"/>
          </ac:spMkLst>
        </pc:spChg>
      </pc:sldChg>
      <pc:sldChg chg="modSp del mod">
        <pc:chgData name="Quakers Hill Parish" userId="654315b0-35d7-4124-99ab-33b305b33ffd" providerId="ADAL" clId="{7024A15A-B3A8-4A26-A2A0-E6A65F4404AC}" dt="2024-05-02T03:10:14.936" v="305" actId="47"/>
        <pc:sldMkLst>
          <pc:docMk/>
          <pc:sldMk cId="500758453" sldId="321"/>
        </pc:sldMkLst>
        <pc:spChg chg="mod">
          <ac:chgData name="Quakers Hill Parish" userId="654315b0-35d7-4124-99ab-33b305b33ffd" providerId="ADAL" clId="{7024A15A-B3A8-4A26-A2A0-E6A65F4404AC}" dt="2024-01-18T23:04:05.862" v="70" actId="207"/>
          <ac:spMkLst>
            <pc:docMk/>
            <pc:sldMk cId="500758453" sldId="321"/>
            <ac:spMk id="2" creationId="{00000000-0000-0000-0000-000000000000}"/>
          </ac:spMkLst>
        </pc:spChg>
        <pc:spChg chg="mod">
          <ac:chgData name="Quakers Hill Parish" userId="654315b0-35d7-4124-99ab-33b305b33ffd" providerId="ADAL" clId="{7024A15A-B3A8-4A26-A2A0-E6A65F4404AC}" dt="2024-01-18T23:04:08.101" v="71" actId="207"/>
          <ac:spMkLst>
            <pc:docMk/>
            <pc:sldMk cId="500758453" sldId="321"/>
            <ac:spMk id="3" creationId="{00000000-0000-0000-0000-000000000000}"/>
          </ac:spMkLst>
        </pc:spChg>
      </pc:sldChg>
      <pc:sldChg chg="modSp del mod">
        <pc:chgData name="Quakers Hill Parish" userId="654315b0-35d7-4124-99ab-33b305b33ffd" providerId="ADAL" clId="{7024A15A-B3A8-4A26-A2A0-E6A65F4404AC}" dt="2024-05-02T03:10:15.755" v="306" actId="47"/>
        <pc:sldMkLst>
          <pc:docMk/>
          <pc:sldMk cId="3802545817" sldId="322"/>
        </pc:sldMkLst>
        <pc:spChg chg="mod">
          <ac:chgData name="Quakers Hill Parish" userId="654315b0-35d7-4124-99ab-33b305b33ffd" providerId="ADAL" clId="{7024A15A-B3A8-4A26-A2A0-E6A65F4404AC}" dt="2024-01-18T23:04:11.629" v="72" actId="207"/>
          <ac:spMkLst>
            <pc:docMk/>
            <pc:sldMk cId="3802545817" sldId="322"/>
            <ac:spMk id="2" creationId="{00000000-0000-0000-0000-000000000000}"/>
          </ac:spMkLst>
        </pc:spChg>
        <pc:spChg chg="mod">
          <ac:chgData name="Quakers Hill Parish" userId="654315b0-35d7-4124-99ab-33b305b33ffd" providerId="ADAL" clId="{7024A15A-B3A8-4A26-A2A0-E6A65F4404AC}" dt="2024-01-18T23:04:13.973" v="73" actId="207"/>
          <ac:spMkLst>
            <pc:docMk/>
            <pc:sldMk cId="3802545817" sldId="322"/>
            <ac:spMk id="3" creationId="{00000000-0000-0000-0000-000000000000}"/>
          </ac:spMkLst>
        </pc:spChg>
      </pc:sldChg>
      <pc:sldChg chg="modSp mod setBg">
        <pc:chgData name="Quakers Hill Parish" userId="654315b0-35d7-4124-99ab-33b305b33ffd" providerId="ADAL" clId="{7024A15A-B3A8-4A26-A2A0-E6A65F4404AC}" dt="2024-05-02T03:08:25.038" v="296"/>
        <pc:sldMkLst>
          <pc:docMk/>
          <pc:sldMk cId="0" sldId="323"/>
        </pc:sldMkLst>
        <pc:spChg chg="mod">
          <ac:chgData name="Quakers Hill Parish" userId="654315b0-35d7-4124-99ab-33b305b33ffd" providerId="ADAL" clId="{7024A15A-B3A8-4A26-A2A0-E6A65F4404AC}" dt="2024-05-02T03:08:14.239" v="293" actId="207"/>
          <ac:spMkLst>
            <pc:docMk/>
            <pc:sldMk cId="0" sldId="323"/>
            <ac:spMk id="2" creationId="{00000000-0000-0000-0000-000000000000}"/>
          </ac:spMkLst>
        </pc:spChg>
        <pc:spChg chg="mod">
          <ac:chgData name="Quakers Hill Parish" userId="654315b0-35d7-4124-99ab-33b305b33ffd" providerId="ADAL" clId="{7024A15A-B3A8-4A26-A2A0-E6A65F4404AC}" dt="2024-05-02T03:08:16.905" v="294" actId="207"/>
          <ac:spMkLst>
            <pc:docMk/>
            <pc:sldMk cId="0" sldId="323"/>
            <ac:spMk id="3" creationId="{00000000-0000-0000-0000-000000000000}"/>
          </ac:spMkLst>
        </pc:spChg>
        <pc:spChg chg="mod">
          <ac:chgData name="Quakers Hill Parish" userId="654315b0-35d7-4124-99ab-33b305b33ffd" providerId="ADAL" clId="{7024A15A-B3A8-4A26-A2A0-E6A65F4404AC}" dt="2024-05-02T03:08:19.548" v="295" actId="207"/>
          <ac:spMkLst>
            <pc:docMk/>
            <pc:sldMk cId="0" sldId="323"/>
            <ac:spMk id="4" creationId="{00000000-0000-0000-0000-000000000000}"/>
          </ac:spMkLst>
        </pc:spChg>
      </pc:sldChg>
      <pc:sldChg chg="modSp del mod">
        <pc:chgData name="Quakers Hill Parish" userId="654315b0-35d7-4124-99ab-33b305b33ffd" providerId="ADAL" clId="{7024A15A-B3A8-4A26-A2A0-E6A65F4404AC}" dt="2024-05-02T03:09:17.648" v="298" actId="47"/>
        <pc:sldMkLst>
          <pc:docMk/>
          <pc:sldMk cId="1565503480" sldId="324"/>
        </pc:sldMkLst>
        <pc:spChg chg="mod">
          <ac:chgData name="Quakers Hill Parish" userId="654315b0-35d7-4124-99ab-33b305b33ffd" providerId="ADAL" clId="{7024A15A-B3A8-4A26-A2A0-E6A65F4404AC}" dt="2024-01-18T23:01:09.481" v="30" actId="207"/>
          <ac:spMkLst>
            <pc:docMk/>
            <pc:sldMk cId="1565503480" sldId="324"/>
            <ac:spMk id="2" creationId="{00000000-0000-0000-0000-000000000000}"/>
          </ac:spMkLst>
        </pc:spChg>
        <pc:spChg chg="mod">
          <ac:chgData name="Quakers Hill Parish" userId="654315b0-35d7-4124-99ab-33b305b33ffd" providerId="ADAL" clId="{7024A15A-B3A8-4A26-A2A0-E6A65F4404AC}" dt="2024-01-18T23:01:13.366" v="32" actId="207"/>
          <ac:spMkLst>
            <pc:docMk/>
            <pc:sldMk cId="1565503480" sldId="324"/>
            <ac:spMk id="3" creationId="{00000000-0000-0000-0000-000000000000}"/>
          </ac:spMkLst>
        </pc:spChg>
        <pc:spChg chg="mod">
          <ac:chgData name="Quakers Hill Parish" userId="654315b0-35d7-4124-99ab-33b305b33ffd" providerId="ADAL" clId="{7024A15A-B3A8-4A26-A2A0-E6A65F4404AC}" dt="2024-01-18T23:01:17.833" v="34" actId="207"/>
          <ac:spMkLst>
            <pc:docMk/>
            <pc:sldMk cId="1565503480" sldId="324"/>
            <ac:spMk id="5" creationId="{00000000-0000-0000-0000-000000000000}"/>
          </ac:spMkLst>
        </pc:spChg>
      </pc:sldChg>
      <pc:sldChg chg="modSp del mod">
        <pc:chgData name="Quakers Hill Parish" userId="654315b0-35d7-4124-99ab-33b305b33ffd" providerId="ADAL" clId="{7024A15A-B3A8-4A26-A2A0-E6A65F4404AC}" dt="2024-05-02T03:09:17.948" v="299" actId="47"/>
        <pc:sldMkLst>
          <pc:docMk/>
          <pc:sldMk cId="1565503480" sldId="325"/>
        </pc:sldMkLst>
        <pc:spChg chg="mod">
          <ac:chgData name="Quakers Hill Parish" userId="654315b0-35d7-4124-99ab-33b305b33ffd" providerId="ADAL" clId="{7024A15A-B3A8-4A26-A2A0-E6A65F4404AC}" dt="2024-01-18T23:01:42.916" v="37" actId="207"/>
          <ac:spMkLst>
            <pc:docMk/>
            <pc:sldMk cId="1565503480" sldId="325"/>
            <ac:spMk id="2" creationId="{00000000-0000-0000-0000-000000000000}"/>
          </ac:spMkLst>
        </pc:spChg>
        <pc:spChg chg="mod">
          <ac:chgData name="Quakers Hill Parish" userId="654315b0-35d7-4124-99ab-33b305b33ffd" providerId="ADAL" clId="{7024A15A-B3A8-4A26-A2A0-E6A65F4404AC}" dt="2024-01-18T23:01:46.539" v="39" actId="207"/>
          <ac:spMkLst>
            <pc:docMk/>
            <pc:sldMk cId="1565503480" sldId="325"/>
            <ac:spMk id="3" creationId="{00000000-0000-0000-0000-000000000000}"/>
          </ac:spMkLst>
        </pc:spChg>
        <pc:spChg chg="mod">
          <ac:chgData name="Quakers Hill Parish" userId="654315b0-35d7-4124-99ab-33b305b33ffd" providerId="ADAL" clId="{7024A15A-B3A8-4A26-A2A0-E6A65F4404AC}" dt="2024-01-18T23:01:51.842" v="41" actId="207"/>
          <ac:spMkLst>
            <pc:docMk/>
            <pc:sldMk cId="1565503480" sldId="325"/>
            <ac:spMk id="5" creationId="{00000000-0000-0000-0000-000000000000}"/>
          </ac:spMkLst>
        </pc:spChg>
      </pc:sldChg>
      <pc:sldChg chg="modSp del mod">
        <pc:chgData name="Quakers Hill Parish" userId="654315b0-35d7-4124-99ab-33b305b33ffd" providerId="ADAL" clId="{7024A15A-B3A8-4A26-A2A0-E6A65F4404AC}" dt="2024-05-02T03:09:18.325" v="300" actId="47"/>
        <pc:sldMkLst>
          <pc:docMk/>
          <pc:sldMk cId="1565503480" sldId="326"/>
        </pc:sldMkLst>
        <pc:spChg chg="mod">
          <ac:chgData name="Quakers Hill Parish" userId="654315b0-35d7-4124-99ab-33b305b33ffd" providerId="ADAL" clId="{7024A15A-B3A8-4A26-A2A0-E6A65F4404AC}" dt="2024-01-18T23:01:59.055" v="43" actId="207"/>
          <ac:spMkLst>
            <pc:docMk/>
            <pc:sldMk cId="1565503480" sldId="326"/>
            <ac:spMk id="2" creationId="{00000000-0000-0000-0000-000000000000}"/>
          </ac:spMkLst>
        </pc:spChg>
        <pc:spChg chg="mod">
          <ac:chgData name="Quakers Hill Parish" userId="654315b0-35d7-4124-99ab-33b305b33ffd" providerId="ADAL" clId="{7024A15A-B3A8-4A26-A2A0-E6A65F4404AC}" dt="2024-01-18T23:02:03.082" v="45" actId="207"/>
          <ac:spMkLst>
            <pc:docMk/>
            <pc:sldMk cId="1565503480" sldId="326"/>
            <ac:spMk id="3" creationId="{00000000-0000-0000-0000-000000000000}"/>
          </ac:spMkLst>
        </pc:spChg>
        <pc:spChg chg="mod">
          <ac:chgData name="Quakers Hill Parish" userId="654315b0-35d7-4124-99ab-33b305b33ffd" providerId="ADAL" clId="{7024A15A-B3A8-4A26-A2A0-E6A65F4404AC}" dt="2024-01-18T23:02:07.223" v="47" actId="207"/>
          <ac:spMkLst>
            <pc:docMk/>
            <pc:sldMk cId="1565503480" sldId="326"/>
            <ac:spMk id="5" creationId="{00000000-0000-0000-0000-000000000000}"/>
          </ac:spMkLst>
        </pc:spChg>
      </pc:sldChg>
      <pc:sldChg chg="modSp del mod">
        <pc:chgData name="Quakers Hill Parish" userId="654315b0-35d7-4124-99ab-33b305b33ffd" providerId="ADAL" clId="{7024A15A-B3A8-4A26-A2A0-E6A65F4404AC}" dt="2024-05-02T03:15:16.603" v="328" actId="47"/>
        <pc:sldMkLst>
          <pc:docMk/>
          <pc:sldMk cId="1565503480" sldId="327"/>
        </pc:sldMkLst>
        <pc:spChg chg="mod">
          <ac:chgData name="Quakers Hill Parish" userId="654315b0-35d7-4124-99ab-33b305b33ffd" providerId="ADAL" clId="{7024A15A-B3A8-4A26-A2A0-E6A65F4404AC}" dt="2024-01-18T23:13:34.522" v="130" actId="207"/>
          <ac:spMkLst>
            <pc:docMk/>
            <pc:sldMk cId="1565503480" sldId="327"/>
            <ac:spMk id="2" creationId="{00000000-0000-0000-0000-000000000000}"/>
          </ac:spMkLst>
        </pc:spChg>
        <pc:spChg chg="mod">
          <ac:chgData name="Quakers Hill Parish" userId="654315b0-35d7-4124-99ab-33b305b33ffd" providerId="ADAL" clId="{7024A15A-B3A8-4A26-A2A0-E6A65F4404AC}" dt="2024-01-18T23:13:38.412" v="132" actId="207"/>
          <ac:spMkLst>
            <pc:docMk/>
            <pc:sldMk cId="1565503480" sldId="327"/>
            <ac:spMk id="3" creationId="{00000000-0000-0000-0000-000000000000}"/>
          </ac:spMkLst>
        </pc:spChg>
        <pc:spChg chg="mod">
          <ac:chgData name="Quakers Hill Parish" userId="654315b0-35d7-4124-99ab-33b305b33ffd" providerId="ADAL" clId="{7024A15A-B3A8-4A26-A2A0-E6A65F4404AC}" dt="2024-01-18T23:13:43.357" v="134" actId="207"/>
          <ac:spMkLst>
            <pc:docMk/>
            <pc:sldMk cId="1565503480" sldId="327"/>
            <ac:spMk id="5" creationId="{00000000-0000-0000-0000-000000000000}"/>
          </ac:spMkLst>
        </pc:spChg>
      </pc:sldChg>
      <pc:sldChg chg="modSp del mod">
        <pc:chgData name="Quakers Hill Parish" userId="654315b0-35d7-4124-99ab-33b305b33ffd" providerId="ADAL" clId="{7024A15A-B3A8-4A26-A2A0-E6A65F4404AC}" dt="2024-05-02T03:15:16.901" v="329" actId="47"/>
        <pc:sldMkLst>
          <pc:docMk/>
          <pc:sldMk cId="1565503480" sldId="328"/>
        </pc:sldMkLst>
        <pc:spChg chg="mod">
          <ac:chgData name="Quakers Hill Parish" userId="654315b0-35d7-4124-99ab-33b305b33ffd" providerId="ADAL" clId="{7024A15A-B3A8-4A26-A2A0-E6A65F4404AC}" dt="2024-01-18T23:13:50.312" v="136" actId="207"/>
          <ac:spMkLst>
            <pc:docMk/>
            <pc:sldMk cId="1565503480" sldId="328"/>
            <ac:spMk id="2" creationId="{00000000-0000-0000-0000-000000000000}"/>
          </ac:spMkLst>
        </pc:spChg>
        <pc:spChg chg="mod">
          <ac:chgData name="Quakers Hill Parish" userId="654315b0-35d7-4124-99ab-33b305b33ffd" providerId="ADAL" clId="{7024A15A-B3A8-4A26-A2A0-E6A65F4404AC}" dt="2024-01-18T23:13:54.187" v="138" actId="207"/>
          <ac:spMkLst>
            <pc:docMk/>
            <pc:sldMk cId="1565503480" sldId="328"/>
            <ac:spMk id="3" creationId="{00000000-0000-0000-0000-000000000000}"/>
          </ac:spMkLst>
        </pc:spChg>
        <pc:spChg chg="mod">
          <ac:chgData name="Quakers Hill Parish" userId="654315b0-35d7-4124-99ab-33b305b33ffd" providerId="ADAL" clId="{7024A15A-B3A8-4A26-A2A0-E6A65F4404AC}" dt="2024-01-18T23:13:59.256" v="140" actId="207"/>
          <ac:spMkLst>
            <pc:docMk/>
            <pc:sldMk cId="1565503480" sldId="328"/>
            <ac:spMk id="5" creationId="{00000000-0000-0000-0000-000000000000}"/>
          </ac:spMkLst>
        </pc:spChg>
      </pc:sldChg>
      <pc:sldChg chg="modSp del mod">
        <pc:chgData name="Quakers Hill Parish" userId="654315b0-35d7-4124-99ab-33b305b33ffd" providerId="ADAL" clId="{7024A15A-B3A8-4A26-A2A0-E6A65F4404AC}" dt="2024-05-02T03:15:17.248" v="330" actId="47"/>
        <pc:sldMkLst>
          <pc:docMk/>
          <pc:sldMk cId="1565503480" sldId="329"/>
        </pc:sldMkLst>
        <pc:spChg chg="mod">
          <ac:chgData name="Quakers Hill Parish" userId="654315b0-35d7-4124-99ab-33b305b33ffd" providerId="ADAL" clId="{7024A15A-B3A8-4A26-A2A0-E6A65F4404AC}" dt="2024-01-18T23:14:06.147" v="142" actId="207"/>
          <ac:spMkLst>
            <pc:docMk/>
            <pc:sldMk cId="1565503480" sldId="329"/>
            <ac:spMk id="2" creationId="{00000000-0000-0000-0000-000000000000}"/>
          </ac:spMkLst>
        </pc:spChg>
        <pc:spChg chg="mod">
          <ac:chgData name="Quakers Hill Parish" userId="654315b0-35d7-4124-99ab-33b305b33ffd" providerId="ADAL" clId="{7024A15A-B3A8-4A26-A2A0-E6A65F4404AC}" dt="2024-01-18T23:14:10.540" v="144" actId="207"/>
          <ac:spMkLst>
            <pc:docMk/>
            <pc:sldMk cId="1565503480" sldId="329"/>
            <ac:spMk id="3" creationId="{00000000-0000-0000-0000-000000000000}"/>
          </ac:spMkLst>
        </pc:spChg>
        <pc:spChg chg="mod">
          <ac:chgData name="Quakers Hill Parish" userId="654315b0-35d7-4124-99ab-33b305b33ffd" providerId="ADAL" clId="{7024A15A-B3A8-4A26-A2A0-E6A65F4404AC}" dt="2024-01-18T23:14:16.270" v="146" actId="207"/>
          <ac:spMkLst>
            <pc:docMk/>
            <pc:sldMk cId="1565503480" sldId="329"/>
            <ac:spMk id="5" creationId="{00000000-0000-0000-0000-000000000000}"/>
          </ac:spMkLst>
        </pc:spChg>
      </pc:sldChg>
      <pc:sldChg chg="modSp del mod">
        <pc:chgData name="Quakers Hill Parish" userId="654315b0-35d7-4124-99ab-33b305b33ffd" providerId="ADAL" clId="{7024A15A-B3A8-4A26-A2A0-E6A65F4404AC}" dt="2024-05-02T03:15:17.641" v="331" actId="47"/>
        <pc:sldMkLst>
          <pc:docMk/>
          <pc:sldMk cId="1565503480" sldId="330"/>
        </pc:sldMkLst>
        <pc:spChg chg="mod">
          <ac:chgData name="Quakers Hill Parish" userId="654315b0-35d7-4124-99ab-33b305b33ffd" providerId="ADAL" clId="{7024A15A-B3A8-4A26-A2A0-E6A65F4404AC}" dt="2024-01-18T23:14:23.079" v="148" actId="207"/>
          <ac:spMkLst>
            <pc:docMk/>
            <pc:sldMk cId="1565503480" sldId="330"/>
            <ac:spMk id="2" creationId="{00000000-0000-0000-0000-000000000000}"/>
          </ac:spMkLst>
        </pc:spChg>
        <pc:spChg chg="mod">
          <ac:chgData name="Quakers Hill Parish" userId="654315b0-35d7-4124-99ab-33b305b33ffd" providerId="ADAL" clId="{7024A15A-B3A8-4A26-A2A0-E6A65F4404AC}" dt="2024-01-18T23:14:26.860" v="151" actId="207"/>
          <ac:spMkLst>
            <pc:docMk/>
            <pc:sldMk cId="1565503480" sldId="330"/>
            <ac:spMk id="3" creationId="{00000000-0000-0000-0000-000000000000}"/>
          </ac:spMkLst>
        </pc:spChg>
        <pc:spChg chg="mod">
          <ac:chgData name="Quakers Hill Parish" userId="654315b0-35d7-4124-99ab-33b305b33ffd" providerId="ADAL" clId="{7024A15A-B3A8-4A26-A2A0-E6A65F4404AC}" dt="2024-01-18T23:14:31.426" v="153" actId="207"/>
          <ac:spMkLst>
            <pc:docMk/>
            <pc:sldMk cId="1565503480" sldId="330"/>
            <ac:spMk id="5" creationId="{00000000-0000-0000-0000-000000000000}"/>
          </ac:spMkLst>
        </pc:spChg>
      </pc:sldChg>
      <pc:sldChg chg="modSp del mod">
        <pc:chgData name="Quakers Hill Parish" userId="654315b0-35d7-4124-99ab-33b305b33ffd" providerId="ADAL" clId="{7024A15A-B3A8-4A26-A2A0-E6A65F4404AC}" dt="2024-05-02T03:29:30.067" v="345" actId="47"/>
        <pc:sldMkLst>
          <pc:docMk/>
          <pc:sldMk cId="1565503480" sldId="331"/>
        </pc:sldMkLst>
        <pc:spChg chg="mod">
          <ac:chgData name="Quakers Hill Parish" userId="654315b0-35d7-4124-99ab-33b305b33ffd" providerId="ADAL" clId="{7024A15A-B3A8-4A26-A2A0-E6A65F4404AC}" dt="2024-01-18T23:31:20.022" v="270" actId="207"/>
          <ac:spMkLst>
            <pc:docMk/>
            <pc:sldMk cId="1565503480" sldId="331"/>
            <ac:spMk id="2" creationId="{00000000-0000-0000-0000-000000000000}"/>
          </ac:spMkLst>
        </pc:spChg>
        <pc:spChg chg="mod">
          <ac:chgData name="Quakers Hill Parish" userId="654315b0-35d7-4124-99ab-33b305b33ffd" providerId="ADAL" clId="{7024A15A-B3A8-4A26-A2A0-E6A65F4404AC}" dt="2024-01-18T23:31:24.401" v="272" actId="207"/>
          <ac:spMkLst>
            <pc:docMk/>
            <pc:sldMk cId="1565503480" sldId="331"/>
            <ac:spMk id="3" creationId="{00000000-0000-0000-0000-000000000000}"/>
          </ac:spMkLst>
        </pc:spChg>
        <pc:spChg chg="mod">
          <ac:chgData name="Quakers Hill Parish" userId="654315b0-35d7-4124-99ab-33b305b33ffd" providerId="ADAL" clId="{7024A15A-B3A8-4A26-A2A0-E6A65F4404AC}" dt="2024-01-18T23:31:29.298" v="274" actId="207"/>
          <ac:spMkLst>
            <pc:docMk/>
            <pc:sldMk cId="1565503480" sldId="331"/>
            <ac:spMk id="5" creationId="{00000000-0000-0000-0000-000000000000}"/>
          </ac:spMkLst>
        </pc:spChg>
      </pc:sldChg>
      <pc:sldChg chg="modSp del mod">
        <pc:chgData name="Quakers Hill Parish" userId="654315b0-35d7-4124-99ab-33b305b33ffd" providerId="ADAL" clId="{7024A15A-B3A8-4A26-A2A0-E6A65F4404AC}" dt="2024-05-02T03:29:30.460" v="346" actId="47"/>
        <pc:sldMkLst>
          <pc:docMk/>
          <pc:sldMk cId="1565503480" sldId="332"/>
        </pc:sldMkLst>
        <pc:spChg chg="mod">
          <ac:chgData name="Quakers Hill Parish" userId="654315b0-35d7-4124-99ab-33b305b33ffd" providerId="ADAL" clId="{7024A15A-B3A8-4A26-A2A0-E6A65F4404AC}" dt="2024-01-18T23:31:55.371" v="276" actId="207"/>
          <ac:spMkLst>
            <pc:docMk/>
            <pc:sldMk cId="1565503480" sldId="332"/>
            <ac:spMk id="2" creationId="{00000000-0000-0000-0000-000000000000}"/>
          </ac:spMkLst>
        </pc:spChg>
        <pc:spChg chg="mod">
          <ac:chgData name="Quakers Hill Parish" userId="654315b0-35d7-4124-99ab-33b305b33ffd" providerId="ADAL" clId="{7024A15A-B3A8-4A26-A2A0-E6A65F4404AC}" dt="2024-01-18T23:31:59.900" v="278" actId="207"/>
          <ac:spMkLst>
            <pc:docMk/>
            <pc:sldMk cId="1565503480" sldId="332"/>
            <ac:spMk id="3" creationId="{00000000-0000-0000-0000-000000000000}"/>
          </ac:spMkLst>
        </pc:spChg>
        <pc:spChg chg="mod">
          <ac:chgData name="Quakers Hill Parish" userId="654315b0-35d7-4124-99ab-33b305b33ffd" providerId="ADAL" clId="{7024A15A-B3A8-4A26-A2A0-E6A65F4404AC}" dt="2024-01-18T23:33:49.072" v="280" actId="14100"/>
          <ac:spMkLst>
            <pc:docMk/>
            <pc:sldMk cId="1565503480" sldId="332"/>
            <ac:spMk id="5" creationId="{00000000-0000-0000-0000-000000000000}"/>
          </ac:spMkLst>
        </pc:spChg>
      </pc:sldChg>
      <pc:sldChg chg="modSp del mod">
        <pc:chgData name="Quakers Hill Parish" userId="654315b0-35d7-4124-99ab-33b305b33ffd" providerId="ADAL" clId="{7024A15A-B3A8-4A26-A2A0-E6A65F4404AC}" dt="2024-05-02T03:29:31.058" v="347" actId="47"/>
        <pc:sldMkLst>
          <pc:docMk/>
          <pc:sldMk cId="1565503480" sldId="333"/>
        </pc:sldMkLst>
        <pc:spChg chg="mod">
          <ac:chgData name="Quakers Hill Parish" userId="654315b0-35d7-4124-99ab-33b305b33ffd" providerId="ADAL" clId="{7024A15A-B3A8-4A26-A2A0-E6A65F4404AC}" dt="2024-01-18T23:33:56.282" v="282" actId="207"/>
          <ac:spMkLst>
            <pc:docMk/>
            <pc:sldMk cId="1565503480" sldId="333"/>
            <ac:spMk id="2" creationId="{00000000-0000-0000-0000-000000000000}"/>
          </ac:spMkLst>
        </pc:spChg>
        <pc:spChg chg="mod">
          <ac:chgData name="Quakers Hill Parish" userId="654315b0-35d7-4124-99ab-33b305b33ffd" providerId="ADAL" clId="{7024A15A-B3A8-4A26-A2A0-E6A65F4404AC}" dt="2024-01-18T23:33:59.717" v="284" actId="207"/>
          <ac:spMkLst>
            <pc:docMk/>
            <pc:sldMk cId="1565503480" sldId="333"/>
            <ac:spMk id="3" creationId="{00000000-0000-0000-0000-000000000000}"/>
          </ac:spMkLst>
        </pc:spChg>
        <pc:spChg chg="mod">
          <ac:chgData name="Quakers Hill Parish" userId="654315b0-35d7-4124-99ab-33b305b33ffd" providerId="ADAL" clId="{7024A15A-B3A8-4A26-A2A0-E6A65F4404AC}" dt="2024-01-18T23:34:05.081" v="286" actId="207"/>
          <ac:spMkLst>
            <pc:docMk/>
            <pc:sldMk cId="1565503480" sldId="333"/>
            <ac:spMk id="5" creationId="{00000000-0000-0000-0000-000000000000}"/>
          </ac:spMkLst>
        </pc:spChg>
      </pc:sldChg>
      <pc:sldChg chg="modSp del mod">
        <pc:chgData name="Quakers Hill Parish" userId="654315b0-35d7-4124-99ab-33b305b33ffd" providerId="ADAL" clId="{7024A15A-B3A8-4A26-A2A0-E6A65F4404AC}" dt="2024-05-02T03:29:31.671" v="348" actId="47"/>
        <pc:sldMkLst>
          <pc:docMk/>
          <pc:sldMk cId="1565503480" sldId="334"/>
        </pc:sldMkLst>
        <pc:spChg chg="mod">
          <ac:chgData name="Quakers Hill Parish" userId="654315b0-35d7-4124-99ab-33b305b33ffd" providerId="ADAL" clId="{7024A15A-B3A8-4A26-A2A0-E6A65F4404AC}" dt="2024-01-18T23:34:11.029" v="288" actId="207"/>
          <ac:spMkLst>
            <pc:docMk/>
            <pc:sldMk cId="1565503480" sldId="334"/>
            <ac:spMk id="2" creationId="{00000000-0000-0000-0000-000000000000}"/>
          </ac:spMkLst>
        </pc:spChg>
        <pc:spChg chg="mod">
          <ac:chgData name="Quakers Hill Parish" userId="654315b0-35d7-4124-99ab-33b305b33ffd" providerId="ADAL" clId="{7024A15A-B3A8-4A26-A2A0-E6A65F4404AC}" dt="2024-01-18T23:34:15.143" v="290" actId="207"/>
          <ac:spMkLst>
            <pc:docMk/>
            <pc:sldMk cId="1565503480" sldId="334"/>
            <ac:spMk id="3" creationId="{00000000-0000-0000-0000-000000000000}"/>
          </ac:spMkLst>
        </pc:spChg>
        <pc:spChg chg="mod">
          <ac:chgData name="Quakers Hill Parish" userId="654315b0-35d7-4124-99ab-33b305b33ffd" providerId="ADAL" clId="{7024A15A-B3A8-4A26-A2A0-E6A65F4404AC}" dt="2024-01-18T23:34:32.601" v="292" actId="207"/>
          <ac:spMkLst>
            <pc:docMk/>
            <pc:sldMk cId="1565503480" sldId="334"/>
            <ac:spMk id="5" creationId="{00000000-0000-0000-0000-000000000000}"/>
          </ac:spMkLst>
        </pc:spChg>
      </pc:sldChg>
      <pc:sldChg chg="modSp del mod">
        <pc:chgData name="Quakers Hill Parish" userId="654315b0-35d7-4124-99ab-33b305b33ffd" providerId="ADAL" clId="{7024A15A-B3A8-4A26-A2A0-E6A65F4404AC}" dt="2024-05-02T03:29:41.451" v="349" actId="47"/>
        <pc:sldMkLst>
          <pc:docMk/>
          <pc:sldMk cId="1565503480" sldId="335"/>
        </pc:sldMkLst>
        <pc:spChg chg="mod">
          <ac:chgData name="Quakers Hill Parish" userId="654315b0-35d7-4124-99ab-33b305b33ffd" providerId="ADAL" clId="{7024A15A-B3A8-4A26-A2A0-E6A65F4404AC}" dt="2024-01-18T23:20:36.105" v="202" actId="207"/>
          <ac:spMkLst>
            <pc:docMk/>
            <pc:sldMk cId="1565503480" sldId="335"/>
            <ac:spMk id="2" creationId="{00000000-0000-0000-0000-000000000000}"/>
          </ac:spMkLst>
        </pc:spChg>
        <pc:spChg chg="mod">
          <ac:chgData name="Quakers Hill Parish" userId="654315b0-35d7-4124-99ab-33b305b33ffd" providerId="ADAL" clId="{7024A15A-B3A8-4A26-A2A0-E6A65F4404AC}" dt="2024-01-18T23:20:39.550" v="204" actId="207"/>
          <ac:spMkLst>
            <pc:docMk/>
            <pc:sldMk cId="1565503480" sldId="335"/>
            <ac:spMk id="3" creationId="{00000000-0000-0000-0000-000000000000}"/>
          </ac:spMkLst>
        </pc:spChg>
        <pc:spChg chg="mod">
          <ac:chgData name="Quakers Hill Parish" userId="654315b0-35d7-4124-99ab-33b305b33ffd" providerId="ADAL" clId="{7024A15A-B3A8-4A26-A2A0-E6A65F4404AC}" dt="2024-01-18T23:23:07.029" v="206" actId="207"/>
          <ac:spMkLst>
            <pc:docMk/>
            <pc:sldMk cId="1565503480" sldId="335"/>
            <ac:spMk id="5" creationId="{00000000-0000-0000-0000-000000000000}"/>
          </ac:spMkLst>
        </pc:spChg>
      </pc:sldChg>
      <pc:sldChg chg="modSp del mod">
        <pc:chgData name="Quakers Hill Parish" userId="654315b0-35d7-4124-99ab-33b305b33ffd" providerId="ADAL" clId="{7024A15A-B3A8-4A26-A2A0-E6A65F4404AC}" dt="2024-05-02T03:29:41.670" v="350" actId="47"/>
        <pc:sldMkLst>
          <pc:docMk/>
          <pc:sldMk cId="1565503480" sldId="336"/>
        </pc:sldMkLst>
        <pc:spChg chg="mod">
          <ac:chgData name="Quakers Hill Parish" userId="654315b0-35d7-4124-99ab-33b305b33ffd" providerId="ADAL" clId="{7024A15A-B3A8-4A26-A2A0-E6A65F4404AC}" dt="2024-01-18T23:23:13.541" v="208" actId="207"/>
          <ac:spMkLst>
            <pc:docMk/>
            <pc:sldMk cId="1565503480" sldId="336"/>
            <ac:spMk id="2" creationId="{00000000-0000-0000-0000-000000000000}"/>
          </ac:spMkLst>
        </pc:spChg>
        <pc:spChg chg="mod">
          <ac:chgData name="Quakers Hill Parish" userId="654315b0-35d7-4124-99ab-33b305b33ffd" providerId="ADAL" clId="{7024A15A-B3A8-4A26-A2A0-E6A65F4404AC}" dt="2024-01-18T23:23:21.514" v="211" actId="207"/>
          <ac:spMkLst>
            <pc:docMk/>
            <pc:sldMk cId="1565503480" sldId="336"/>
            <ac:spMk id="3" creationId="{00000000-0000-0000-0000-000000000000}"/>
          </ac:spMkLst>
        </pc:spChg>
        <pc:spChg chg="mod">
          <ac:chgData name="Quakers Hill Parish" userId="654315b0-35d7-4124-99ab-33b305b33ffd" providerId="ADAL" clId="{7024A15A-B3A8-4A26-A2A0-E6A65F4404AC}" dt="2024-01-18T23:23:28.278" v="213" actId="207"/>
          <ac:spMkLst>
            <pc:docMk/>
            <pc:sldMk cId="1565503480" sldId="336"/>
            <ac:spMk id="5" creationId="{00000000-0000-0000-0000-000000000000}"/>
          </ac:spMkLst>
        </pc:spChg>
      </pc:sldChg>
      <pc:sldChg chg="modSp del mod">
        <pc:chgData name="Quakers Hill Parish" userId="654315b0-35d7-4124-99ab-33b305b33ffd" providerId="ADAL" clId="{7024A15A-B3A8-4A26-A2A0-E6A65F4404AC}" dt="2024-05-02T03:29:41.891" v="351" actId="47"/>
        <pc:sldMkLst>
          <pc:docMk/>
          <pc:sldMk cId="1565503480" sldId="337"/>
        </pc:sldMkLst>
        <pc:spChg chg="mod">
          <ac:chgData name="Quakers Hill Parish" userId="654315b0-35d7-4124-99ab-33b305b33ffd" providerId="ADAL" clId="{7024A15A-B3A8-4A26-A2A0-E6A65F4404AC}" dt="2024-01-18T23:23:34.689" v="215" actId="207"/>
          <ac:spMkLst>
            <pc:docMk/>
            <pc:sldMk cId="1565503480" sldId="337"/>
            <ac:spMk id="2" creationId="{00000000-0000-0000-0000-000000000000}"/>
          </ac:spMkLst>
        </pc:spChg>
        <pc:spChg chg="mod">
          <ac:chgData name="Quakers Hill Parish" userId="654315b0-35d7-4124-99ab-33b305b33ffd" providerId="ADAL" clId="{7024A15A-B3A8-4A26-A2A0-E6A65F4404AC}" dt="2024-01-18T23:23:38.500" v="217" actId="207"/>
          <ac:spMkLst>
            <pc:docMk/>
            <pc:sldMk cId="1565503480" sldId="337"/>
            <ac:spMk id="3" creationId="{00000000-0000-0000-0000-000000000000}"/>
          </ac:spMkLst>
        </pc:spChg>
        <pc:spChg chg="mod">
          <ac:chgData name="Quakers Hill Parish" userId="654315b0-35d7-4124-99ab-33b305b33ffd" providerId="ADAL" clId="{7024A15A-B3A8-4A26-A2A0-E6A65F4404AC}" dt="2024-01-18T23:23:43.724" v="219" actId="207"/>
          <ac:spMkLst>
            <pc:docMk/>
            <pc:sldMk cId="1565503480" sldId="337"/>
            <ac:spMk id="5" creationId="{00000000-0000-0000-0000-000000000000}"/>
          </ac:spMkLst>
        </pc:spChg>
      </pc:sldChg>
      <pc:sldChg chg="modSp del mod">
        <pc:chgData name="Quakers Hill Parish" userId="654315b0-35d7-4124-99ab-33b305b33ffd" providerId="ADAL" clId="{7024A15A-B3A8-4A26-A2A0-E6A65F4404AC}" dt="2024-05-02T03:29:42.458" v="352" actId="47"/>
        <pc:sldMkLst>
          <pc:docMk/>
          <pc:sldMk cId="1565503480" sldId="338"/>
        </pc:sldMkLst>
        <pc:spChg chg="mod">
          <ac:chgData name="Quakers Hill Parish" userId="654315b0-35d7-4124-99ab-33b305b33ffd" providerId="ADAL" clId="{7024A15A-B3A8-4A26-A2A0-E6A65F4404AC}" dt="2024-01-18T23:23:50.067" v="221" actId="207"/>
          <ac:spMkLst>
            <pc:docMk/>
            <pc:sldMk cId="1565503480" sldId="338"/>
            <ac:spMk id="2" creationId="{00000000-0000-0000-0000-000000000000}"/>
          </ac:spMkLst>
        </pc:spChg>
        <pc:spChg chg="mod">
          <ac:chgData name="Quakers Hill Parish" userId="654315b0-35d7-4124-99ab-33b305b33ffd" providerId="ADAL" clId="{7024A15A-B3A8-4A26-A2A0-E6A65F4404AC}" dt="2024-01-18T23:23:53.637" v="223" actId="207"/>
          <ac:spMkLst>
            <pc:docMk/>
            <pc:sldMk cId="1565503480" sldId="338"/>
            <ac:spMk id="3" creationId="{00000000-0000-0000-0000-000000000000}"/>
          </ac:spMkLst>
        </pc:spChg>
        <pc:spChg chg="mod">
          <ac:chgData name="Quakers Hill Parish" userId="654315b0-35d7-4124-99ab-33b305b33ffd" providerId="ADAL" clId="{7024A15A-B3A8-4A26-A2A0-E6A65F4404AC}" dt="2024-01-18T23:23:58.283" v="225" actId="207"/>
          <ac:spMkLst>
            <pc:docMk/>
            <pc:sldMk cId="1565503480" sldId="338"/>
            <ac:spMk id="5" creationId="{00000000-0000-0000-0000-000000000000}"/>
          </ac:spMkLst>
        </pc:spChg>
      </pc:sldChg>
      <pc:sldChg chg="modSp del mod">
        <pc:chgData name="Quakers Hill Parish" userId="654315b0-35d7-4124-99ab-33b305b33ffd" providerId="ADAL" clId="{7024A15A-B3A8-4A26-A2A0-E6A65F4404AC}" dt="2024-05-02T03:30:06.203" v="354" actId="47"/>
        <pc:sldMkLst>
          <pc:docMk/>
          <pc:sldMk cId="1565503480" sldId="339"/>
        </pc:sldMkLst>
        <pc:spChg chg="mod">
          <ac:chgData name="Quakers Hill Parish" userId="654315b0-35d7-4124-99ab-33b305b33ffd" providerId="ADAL" clId="{7024A15A-B3A8-4A26-A2A0-E6A65F4404AC}" dt="2024-01-18T23:24:05.432" v="227" actId="207"/>
          <ac:spMkLst>
            <pc:docMk/>
            <pc:sldMk cId="1565503480" sldId="339"/>
            <ac:spMk id="2" creationId="{00000000-0000-0000-0000-000000000000}"/>
          </ac:spMkLst>
        </pc:spChg>
        <pc:spChg chg="mod">
          <ac:chgData name="Quakers Hill Parish" userId="654315b0-35d7-4124-99ab-33b305b33ffd" providerId="ADAL" clId="{7024A15A-B3A8-4A26-A2A0-E6A65F4404AC}" dt="2024-01-18T23:24:08.818" v="229" actId="207"/>
          <ac:spMkLst>
            <pc:docMk/>
            <pc:sldMk cId="1565503480" sldId="339"/>
            <ac:spMk id="3" creationId="{00000000-0000-0000-0000-000000000000}"/>
          </ac:spMkLst>
        </pc:spChg>
        <pc:spChg chg="mod">
          <ac:chgData name="Quakers Hill Parish" userId="654315b0-35d7-4124-99ab-33b305b33ffd" providerId="ADAL" clId="{7024A15A-B3A8-4A26-A2A0-E6A65F4404AC}" dt="2024-01-18T23:24:13.089" v="231" actId="207"/>
          <ac:spMkLst>
            <pc:docMk/>
            <pc:sldMk cId="1565503480" sldId="339"/>
            <ac:spMk id="5" creationId="{00000000-0000-0000-0000-000000000000}"/>
          </ac:spMkLst>
        </pc:spChg>
      </pc:sldChg>
      <pc:sldChg chg="modSp del mod">
        <pc:chgData name="Quakers Hill Parish" userId="654315b0-35d7-4124-99ab-33b305b33ffd" providerId="ADAL" clId="{7024A15A-B3A8-4A26-A2A0-E6A65F4404AC}" dt="2024-05-02T03:30:06.502" v="355" actId="47"/>
        <pc:sldMkLst>
          <pc:docMk/>
          <pc:sldMk cId="1565503480" sldId="340"/>
        </pc:sldMkLst>
        <pc:spChg chg="mod">
          <ac:chgData name="Quakers Hill Parish" userId="654315b0-35d7-4124-99ab-33b305b33ffd" providerId="ADAL" clId="{7024A15A-B3A8-4A26-A2A0-E6A65F4404AC}" dt="2024-01-18T23:24:20.262" v="233" actId="207"/>
          <ac:spMkLst>
            <pc:docMk/>
            <pc:sldMk cId="1565503480" sldId="340"/>
            <ac:spMk id="2" creationId="{00000000-0000-0000-0000-000000000000}"/>
          </ac:spMkLst>
        </pc:spChg>
        <pc:spChg chg="mod">
          <ac:chgData name="Quakers Hill Parish" userId="654315b0-35d7-4124-99ab-33b305b33ffd" providerId="ADAL" clId="{7024A15A-B3A8-4A26-A2A0-E6A65F4404AC}" dt="2024-01-18T23:24:24.543" v="235" actId="207"/>
          <ac:spMkLst>
            <pc:docMk/>
            <pc:sldMk cId="1565503480" sldId="340"/>
            <ac:spMk id="3" creationId="{00000000-0000-0000-0000-000000000000}"/>
          </ac:spMkLst>
        </pc:spChg>
        <pc:spChg chg="mod">
          <ac:chgData name="Quakers Hill Parish" userId="654315b0-35d7-4124-99ab-33b305b33ffd" providerId="ADAL" clId="{7024A15A-B3A8-4A26-A2A0-E6A65F4404AC}" dt="2024-01-18T23:24:28.691" v="237" actId="207"/>
          <ac:spMkLst>
            <pc:docMk/>
            <pc:sldMk cId="1565503480" sldId="340"/>
            <ac:spMk id="5" creationId="{00000000-0000-0000-0000-000000000000}"/>
          </ac:spMkLst>
        </pc:spChg>
      </pc:sldChg>
      <pc:sldChg chg="modSp del mod">
        <pc:chgData name="Quakers Hill Parish" userId="654315b0-35d7-4124-99ab-33b305b33ffd" providerId="ADAL" clId="{7024A15A-B3A8-4A26-A2A0-E6A65F4404AC}" dt="2024-05-02T03:30:06.817" v="356" actId="47"/>
        <pc:sldMkLst>
          <pc:docMk/>
          <pc:sldMk cId="1565503480" sldId="341"/>
        </pc:sldMkLst>
        <pc:spChg chg="mod">
          <ac:chgData name="Quakers Hill Parish" userId="654315b0-35d7-4124-99ab-33b305b33ffd" providerId="ADAL" clId="{7024A15A-B3A8-4A26-A2A0-E6A65F4404AC}" dt="2024-01-18T23:24:35.833" v="239" actId="207"/>
          <ac:spMkLst>
            <pc:docMk/>
            <pc:sldMk cId="1565503480" sldId="341"/>
            <ac:spMk id="2" creationId="{00000000-0000-0000-0000-000000000000}"/>
          </ac:spMkLst>
        </pc:spChg>
        <pc:spChg chg="mod">
          <ac:chgData name="Quakers Hill Parish" userId="654315b0-35d7-4124-99ab-33b305b33ffd" providerId="ADAL" clId="{7024A15A-B3A8-4A26-A2A0-E6A65F4404AC}" dt="2024-01-18T23:24:39.993" v="241" actId="207"/>
          <ac:spMkLst>
            <pc:docMk/>
            <pc:sldMk cId="1565503480" sldId="341"/>
            <ac:spMk id="3" creationId="{00000000-0000-0000-0000-000000000000}"/>
          </ac:spMkLst>
        </pc:spChg>
        <pc:spChg chg="mod">
          <ac:chgData name="Quakers Hill Parish" userId="654315b0-35d7-4124-99ab-33b305b33ffd" providerId="ADAL" clId="{7024A15A-B3A8-4A26-A2A0-E6A65F4404AC}" dt="2024-01-18T23:24:45.361" v="243" actId="207"/>
          <ac:spMkLst>
            <pc:docMk/>
            <pc:sldMk cId="1565503480" sldId="341"/>
            <ac:spMk id="5" creationId="{00000000-0000-0000-0000-000000000000}"/>
          </ac:spMkLst>
        </pc:spChg>
      </pc:sldChg>
      <pc:sldChg chg="modSp del mod">
        <pc:chgData name="Quakers Hill Parish" userId="654315b0-35d7-4124-99ab-33b305b33ffd" providerId="ADAL" clId="{7024A15A-B3A8-4A26-A2A0-E6A65F4404AC}" dt="2024-05-02T03:30:07.902" v="357" actId="47"/>
        <pc:sldMkLst>
          <pc:docMk/>
          <pc:sldMk cId="1565503480" sldId="342"/>
        </pc:sldMkLst>
        <pc:spChg chg="mod">
          <ac:chgData name="Quakers Hill Parish" userId="654315b0-35d7-4124-99ab-33b305b33ffd" providerId="ADAL" clId="{7024A15A-B3A8-4A26-A2A0-E6A65F4404AC}" dt="2024-01-18T23:24:55.328" v="245" actId="207"/>
          <ac:spMkLst>
            <pc:docMk/>
            <pc:sldMk cId="1565503480" sldId="342"/>
            <ac:spMk id="2" creationId="{00000000-0000-0000-0000-000000000000}"/>
          </ac:spMkLst>
        </pc:spChg>
        <pc:spChg chg="mod">
          <ac:chgData name="Quakers Hill Parish" userId="654315b0-35d7-4124-99ab-33b305b33ffd" providerId="ADAL" clId="{7024A15A-B3A8-4A26-A2A0-E6A65F4404AC}" dt="2024-01-18T23:24:59.668" v="247" actId="207"/>
          <ac:spMkLst>
            <pc:docMk/>
            <pc:sldMk cId="1565503480" sldId="342"/>
            <ac:spMk id="3" creationId="{00000000-0000-0000-0000-000000000000}"/>
          </ac:spMkLst>
        </pc:spChg>
        <pc:spChg chg="mod">
          <ac:chgData name="Quakers Hill Parish" userId="654315b0-35d7-4124-99ab-33b305b33ffd" providerId="ADAL" clId="{7024A15A-B3A8-4A26-A2A0-E6A65F4404AC}" dt="2024-01-18T23:25:06.365" v="249" actId="207"/>
          <ac:spMkLst>
            <pc:docMk/>
            <pc:sldMk cId="1565503480" sldId="342"/>
            <ac:spMk id="5" creationId="{00000000-0000-0000-0000-000000000000}"/>
          </ac:spMkLst>
        </pc:spChg>
      </pc:sldChg>
      <pc:sldChg chg="modSp mod setBg">
        <pc:chgData name="Quakers Hill Parish" userId="654315b0-35d7-4124-99ab-33b305b33ffd" providerId="ADAL" clId="{7024A15A-B3A8-4A26-A2A0-E6A65F4404AC}" dt="2024-05-02T03:30:33.320" v="361"/>
        <pc:sldMkLst>
          <pc:docMk/>
          <pc:sldMk cId="1744013459" sldId="345"/>
        </pc:sldMkLst>
        <pc:spChg chg="mod">
          <ac:chgData name="Quakers Hill Parish" userId="654315b0-35d7-4124-99ab-33b305b33ffd" providerId="ADAL" clId="{7024A15A-B3A8-4A26-A2A0-E6A65F4404AC}" dt="2024-05-02T03:30:24.081" v="358" actId="207"/>
          <ac:spMkLst>
            <pc:docMk/>
            <pc:sldMk cId="1744013459" sldId="345"/>
            <ac:spMk id="2" creationId="{00000000-0000-0000-0000-000000000000}"/>
          </ac:spMkLst>
        </pc:spChg>
        <pc:spChg chg="mod">
          <ac:chgData name="Quakers Hill Parish" userId="654315b0-35d7-4124-99ab-33b305b33ffd" providerId="ADAL" clId="{7024A15A-B3A8-4A26-A2A0-E6A65F4404AC}" dt="2024-05-02T03:30:27.221" v="359" actId="207"/>
          <ac:spMkLst>
            <pc:docMk/>
            <pc:sldMk cId="1744013459" sldId="345"/>
            <ac:spMk id="3" creationId="{00000000-0000-0000-0000-000000000000}"/>
          </ac:spMkLst>
        </pc:spChg>
        <pc:spChg chg="mod">
          <ac:chgData name="Quakers Hill Parish" userId="654315b0-35d7-4124-99ab-33b305b33ffd" providerId="ADAL" clId="{7024A15A-B3A8-4A26-A2A0-E6A65F4404AC}" dt="2024-05-02T03:30:30.327" v="360" actId="207"/>
          <ac:spMkLst>
            <pc:docMk/>
            <pc:sldMk cId="1744013459" sldId="345"/>
            <ac:spMk id="4" creationId="{00000000-0000-0000-0000-000000000000}"/>
          </ac:spMkLst>
        </pc:spChg>
      </pc:sldChg>
      <pc:sldChg chg="add del">
        <pc:chgData name="Quakers Hill Parish" userId="654315b0-35d7-4124-99ab-33b305b33ffd" providerId="ADAL" clId="{7024A15A-B3A8-4A26-A2A0-E6A65F4404AC}" dt="2024-01-18T23:06:01.513" v="87" actId="47"/>
        <pc:sldMkLst>
          <pc:docMk/>
          <pc:sldMk cId="3884924818" sldId="353"/>
        </pc:sldMkLst>
      </pc:sldChg>
      <pc:sldChg chg="del">
        <pc:chgData name="Quakers Hill Parish" userId="654315b0-35d7-4124-99ab-33b305b33ffd" providerId="ADAL" clId="{7024A15A-B3A8-4A26-A2A0-E6A65F4404AC}" dt="2024-01-18T23:16:06.053" v="154" actId="47"/>
        <pc:sldMkLst>
          <pc:docMk/>
          <pc:sldMk cId="3884924818" sldId="356"/>
        </pc:sldMkLst>
      </pc:sldChg>
      <pc:sldChg chg="del">
        <pc:chgData name="Quakers Hill Parish" userId="654315b0-35d7-4124-99ab-33b305b33ffd" providerId="ADAL" clId="{7024A15A-B3A8-4A26-A2A0-E6A65F4404AC}" dt="2024-01-18T23:16:50.473" v="161" actId="47"/>
        <pc:sldMkLst>
          <pc:docMk/>
          <pc:sldMk cId="3884924818" sldId="358"/>
        </pc:sldMkLst>
      </pc:sldChg>
      <pc:sldChg chg="del">
        <pc:chgData name="Quakers Hill Parish" userId="654315b0-35d7-4124-99ab-33b305b33ffd" providerId="ADAL" clId="{7024A15A-B3A8-4A26-A2A0-E6A65F4404AC}" dt="2024-01-18T23:18:36.336" v="183" actId="47"/>
        <pc:sldMkLst>
          <pc:docMk/>
          <pc:sldMk cId="3884924818" sldId="360"/>
        </pc:sldMkLst>
      </pc:sldChg>
      <pc:sldChg chg="del">
        <pc:chgData name="Quakers Hill Parish" userId="654315b0-35d7-4124-99ab-33b305b33ffd" providerId="ADAL" clId="{7024A15A-B3A8-4A26-A2A0-E6A65F4404AC}" dt="2024-01-18T23:13:15.180" v="128" actId="47"/>
        <pc:sldMkLst>
          <pc:docMk/>
          <pc:sldMk cId="4094451203" sldId="366"/>
        </pc:sldMkLst>
      </pc:sldChg>
      <pc:sldChg chg="modSp del mod">
        <pc:chgData name="Quakers Hill Parish" userId="654315b0-35d7-4124-99ab-33b305b33ffd" providerId="ADAL" clId="{7024A15A-B3A8-4A26-A2A0-E6A65F4404AC}" dt="2024-05-02T03:17:40.711" v="341" actId="47"/>
        <pc:sldMkLst>
          <pc:docMk/>
          <pc:sldMk cId="522430650" sldId="368"/>
        </pc:sldMkLst>
        <pc:spChg chg="mod">
          <ac:chgData name="Quakers Hill Parish" userId="654315b0-35d7-4124-99ab-33b305b33ffd" providerId="ADAL" clId="{7024A15A-B3A8-4A26-A2A0-E6A65F4404AC}" dt="2024-01-18T23:18:25.700" v="181" actId="207"/>
          <ac:spMkLst>
            <pc:docMk/>
            <pc:sldMk cId="522430650" sldId="368"/>
            <ac:spMk id="3" creationId="{00000000-0000-0000-0000-000000000000}"/>
          </ac:spMkLst>
        </pc:spChg>
        <pc:spChg chg="mod">
          <ac:chgData name="Quakers Hill Parish" userId="654315b0-35d7-4124-99ab-33b305b33ffd" providerId="ADAL" clId="{7024A15A-B3A8-4A26-A2A0-E6A65F4404AC}" dt="2024-01-18T23:18:28.246" v="182" actId="207"/>
          <ac:spMkLst>
            <pc:docMk/>
            <pc:sldMk cId="522430650" sldId="368"/>
            <ac:spMk id="4" creationId="{00000000-0000-0000-0000-000000000000}"/>
          </ac:spMkLst>
        </pc:spChg>
      </pc:sldChg>
      <pc:sldChg chg="modSp del mod">
        <pc:chgData name="Quakers Hill Parish" userId="654315b0-35d7-4124-99ab-33b305b33ffd" providerId="ADAL" clId="{7024A15A-B3A8-4A26-A2A0-E6A65F4404AC}" dt="2024-01-18T23:19:40.064" v="194" actId="47"/>
        <pc:sldMkLst>
          <pc:docMk/>
          <pc:sldMk cId="509187556" sldId="369"/>
        </pc:sldMkLst>
        <pc:spChg chg="mod">
          <ac:chgData name="Quakers Hill Parish" userId="654315b0-35d7-4124-99ab-33b305b33ffd" providerId="ADAL" clId="{7024A15A-B3A8-4A26-A2A0-E6A65F4404AC}" dt="2024-01-18T23:19:37.955" v="193" actId="207"/>
          <ac:spMkLst>
            <pc:docMk/>
            <pc:sldMk cId="509187556" sldId="369"/>
            <ac:spMk id="2" creationId="{00000000-0000-0000-0000-000000000000}"/>
          </ac:spMkLst>
        </pc:spChg>
        <pc:spChg chg="mod">
          <ac:chgData name="Quakers Hill Parish" userId="654315b0-35d7-4124-99ab-33b305b33ffd" providerId="ADAL" clId="{7024A15A-B3A8-4A26-A2A0-E6A65F4404AC}" dt="2024-01-18T23:19:35.134" v="192" actId="207"/>
          <ac:spMkLst>
            <pc:docMk/>
            <pc:sldMk cId="509187556" sldId="369"/>
            <ac:spMk id="3" creationId="{00000000-0000-0000-0000-000000000000}"/>
          </ac:spMkLst>
        </pc:spChg>
      </pc:sldChg>
      <pc:sldChg chg="del">
        <pc:chgData name="Quakers Hill Parish" userId="654315b0-35d7-4124-99ab-33b305b33ffd" providerId="ADAL" clId="{7024A15A-B3A8-4A26-A2A0-E6A65F4404AC}" dt="2024-01-18T23:20:00.787" v="196" actId="47"/>
        <pc:sldMkLst>
          <pc:docMk/>
          <pc:sldMk cId="821425545" sldId="370"/>
        </pc:sldMkLst>
      </pc:sldChg>
      <pc:sldChg chg="del">
        <pc:chgData name="Quakers Hill Parish" userId="654315b0-35d7-4124-99ab-33b305b33ffd" providerId="ADAL" clId="{7024A15A-B3A8-4A26-A2A0-E6A65F4404AC}" dt="2024-01-18T23:20:12.613" v="197" actId="47"/>
        <pc:sldMkLst>
          <pc:docMk/>
          <pc:sldMk cId="3213363956" sldId="371"/>
        </pc:sldMkLst>
      </pc:sldChg>
      <pc:sldChg chg="del">
        <pc:chgData name="Quakers Hill Parish" userId="654315b0-35d7-4124-99ab-33b305b33ffd" providerId="ADAL" clId="{7024A15A-B3A8-4A26-A2A0-E6A65F4404AC}" dt="2024-01-18T23:19:40.631" v="195" actId="47"/>
        <pc:sldMkLst>
          <pc:docMk/>
          <pc:sldMk cId="2814864978" sldId="372"/>
        </pc:sldMkLst>
      </pc:sldChg>
      <pc:sldChg chg="del">
        <pc:chgData name="Quakers Hill Parish" userId="654315b0-35d7-4124-99ab-33b305b33ffd" providerId="ADAL" clId="{7024A15A-B3A8-4A26-A2A0-E6A65F4404AC}" dt="2024-01-18T22:59:52.922" v="15" actId="47"/>
        <pc:sldMkLst>
          <pc:docMk/>
          <pc:sldMk cId="934380284" sldId="373"/>
        </pc:sldMkLst>
      </pc:sldChg>
      <pc:sldChg chg="del">
        <pc:chgData name="Quakers Hill Parish" userId="654315b0-35d7-4124-99ab-33b305b33ffd" providerId="ADAL" clId="{7024A15A-B3A8-4A26-A2A0-E6A65F4404AC}" dt="2024-01-18T22:59:53.662" v="16" actId="47"/>
        <pc:sldMkLst>
          <pc:docMk/>
          <pc:sldMk cId="41350767" sldId="374"/>
        </pc:sldMkLst>
      </pc:sldChg>
      <pc:sldChg chg="del">
        <pc:chgData name="Quakers Hill Parish" userId="654315b0-35d7-4124-99ab-33b305b33ffd" providerId="ADAL" clId="{7024A15A-B3A8-4A26-A2A0-E6A65F4404AC}" dt="2024-01-18T23:11:10.677" v="116" actId="47"/>
        <pc:sldMkLst>
          <pc:docMk/>
          <pc:sldMk cId="3068718592" sldId="376"/>
        </pc:sldMkLst>
      </pc:sldChg>
      <pc:sldChg chg="del setBg">
        <pc:chgData name="Quakers Hill Parish" userId="654315b0-35d7-4124-99ab-33b305b33ffd" providerId="ADAL" clId="{7024A15A-B3A8-4A26-A2A0-E6A65F4404AC}" dt="2024-01-18T23:02:49.180" v="56" actId="47"/>
        <pc:sldMkLst>
          <pc:docMk/>
          <pc:sldMk cId="3049883414" sldId="377"/>
        </pc:sldMkLst>
      </pc:sldChg>
      <pc:sldChg chg="del setBg">
        <pc:chgData name="Quakers Hill Parish" userId="654315b0-35d7-4124-99ab-33b305b33ffd" providerId="ADAL" clId="{7024A15A-B3A8-4A26-A2A0-E6A65F4404AC}" dt="2024-01-18T23:11:22.244" v="119" actId="47"/>
        <pc:sldMkLst>
          <pc:docMk/>
          <pc:sldMk cId="3680982395" sldId="378"/>
        </pc:sldMkLst>
      </pc:sldChg>
      <pc:sldChg chg="del setBg">
        <pc:chgData name="Quakers Hill Parish" userId="654315b0-35d7-4124-99ab-33b305b33ffd" providerId="ADAL" clId="{7024A15A-B3A8-4A26-A2A0-E6A65F4404AC}" dt="2024-01-18T23:16:31.033" v="157" actId="47"/>
        <pc:sldMkLst>
          <pc:docMk/>
          <pc:sldMk cId="3860267892" sldId="379"/>
        </pc:sldMkLst>
      </pc:sldChg>
      <pc:sldChg chg="del setBg">
        <pc:chgData name="Quakers Hill Parish" userId="654315b0-35d7-4124-99ab-33b305b33ffd" providerId="ADAL" clId="{7024A15A-B3A8-4A26-A2A0-E6A65F4404AC}" dt="2024-01-18T23:17:51.651" v="175" actId="47"/>
        <pc:sldMkLst>
          <pc:docMk/>
          <pc:sldMk cId="1563655970" sldId="380"/>
        </pc:sldMkLst>
      </pc:sldChg>
      <pc:sldChg chg="del setBg">
        <pc:chgData name="Quakers Hill Parish" userId="654315b0-35d7-4124-99ab-33b305b33ffd" providerId="ADAL" clId="{7024A15A-B3A8-4A26-A2A0-E6A65F4404AC}" dt="2024-01-18T23:19:24.407" v="191" actId="47"/>
        <pc:sldMkLst>
          <pc:docMk/>
          <pc:sldMk cId="3772218253" sldId="381"/>
        </pc:sldMkLst>
      </pc:sldChg>
      <pc:sldChg chg="del setBg">
        <pc:chgData name="Quakers Hill Parish" userId="654315b0-35d7-4124-99ab-33b305b33ffd" providerId="ADAL" clId="{7024A15A-B3A8-4A26-A2A0-E6A65F4404AC}" dt="2024-01-18T23:20:14.535" v="198" actId="47"/>
        <pc:sldMkLst>
          <pc:docMk/>
          <pc:sldMk cId="1062564324" sldId="382"/>
        </pc:sldMkLst>
      </pc:sldChg>
      <pc:sldChg chg="modSp del mod">
        <pc:chgData name="Quakers Hill Parish" userId="654315b0-35d7-4124-99ab-33b305b33ffd" providerId="ADAL" clId="{7024A15A-B3A8-4A26-A2A0-E6A65F4404AC}" dt="2024-05-02T03:13:22.326" v="326" actId="47"/>
        <pc:sldMkLst>
          <pc:docMk/>
          <pc:sldMk cId="2882360608" sldId="383"/>
        </pc:sldMkLst>
        <pc:spChg chg="mod">
          <ac:chgData name="Quakers Hill Parish" userId="654315b0-35d7-4124-99ab-33b305b33ffd" providerId="ADAL" clId="{7024A15A-B3A8-4A26-A2A0-E6A65F4404AC}" dt="2024-01-18T23:12:50.113" v="126" actId="207"/>
          <ac:spMkLst>
            <pc:docMk/>
            <pc:sldMk cId="2882360608" sldId="383"/>
            <ac:spMk id="2" creationId="{00000000-0000-0000-0000-000000000000}"/>
          </ac:spMkLst>
        </pc:spChg>
        <pc:spChg chg="mod">
          <ac:chgData name="Quakers Hill Parish" userId="654315b0-35d7-4124-99ab-33b305b33ffd" providerId="ADAL" clId="{7024A15A-B3A8-4A26-A2A0-E6A65F4404AC}" dt="2024-01-18T23:12:47.591" v="125" actId="207"/>
          <ac:spMkLst>
            <pc:docMk/>
            <pc:sldMk cId="2882360608" sldId="383"/>
            <ac:spMk id="3" creationId="{00000000-0000-0000-0000-000000000000}"/>
          </ac:spMkLst>
        </pc:spChg>
      </pc:sldChg>
      <pc:sldChg chg="modSp del mod">
        <pc:chgData name="Quakers Hill Parish" userId="654315b0-35d7-4124-99ab-33b305b33ffd" providerId="ADAL" clId="{7024A15A-B3A8-4A26-A2A0-E6A65F4404AC}" dt="2024-05-02T03:13:23.065" v="327" actId="47"/>
        <pc:sldMkLst>
          <pc:docMk/>
          <pc:sldMk cId="2225257624" sldId="384"/>
        </pc:sldMkLst>
        <pc:spChg chg="mod">
          <ac:chgData name="Quakers Hill Parish" userId="654315b0-35d7-4124-99ab-33b305b33ffd" providerId="ADAL" clId="{7024A15A-B3A8-4A26-A2A0-E6A65F4404AC}" dt="2024-01-18T23:12:55.632" v="127" actId="207"/>
          <ac:spMkLst>
            <pc:docMk/>
            <pc:sldMk cId="2225257624" sldId="384"/>
            <ac:spMk id="3" creationId="{00000000-0000-0000-0000-000000000000}"/>
          </ac:spMkLst>
        </pc:spChg>
      </pc:sldChg>
      <pc:sldChg chg="addSp modSp new del mod">
        <pc:chgData name="Quakers Hill Parish" userId="654315b0-35d7-4124-99ab-33b305b33ffd" providerId="ADAL" clId="{7024A15A-B3A8-4A26-A2A0-E6A65F4404AC}" dt="2024-05-02T03:10:14.162" v="304" actId="47"/>
        <pc:sldMkLst>
          <pc:docMk/>
          <pc:sldMk cId="2743373028" sldId="385"/>
        </pc:sldMkLst>
        <pc:spChg chg="add mod">
          <ac:chgData name="Quakers Hill Parish" userId="654315b0-35d7-4124-99ab-33b305b33ffd" providerId="ADAL" clId="{7024A15A-B3A8-4A26-A2A0-E6A65F4404AC}" dt="2024-01-18T23:05:08.295" v="76" actId="207"/>
          <ac:spMkLst>
            <pc:docMk/>
            <pc:sldMk cId="2743373028" sldId="385"/>
            <ac:spMk id="2" creationId="{38544939-A642-28E7-BA01-853CECCD7A68}"/>
          </ac:spMkLst>
        </pc:spChg>
        <pc:spChg chg="add mod">
          <ac:chgData name="Quakers Hill Parish" userId="654315b0-35d7-4124-99ab-33b305b33ffd" providerId="ADAL" clId="{7024A15A-B3A8-4A26-A2A0-E6A65F4404AC}" dt="2024-01-18T23:05:33.560" v="82" actId="207"/>
          <ac:spMkLst>
            <pc:docMk/>
            <pc:sldMk cId="2743373028" sldId="385"/>
            <ac:spMk id="3" creationId="{78C26002-BEF0-95E1-025D-8A45F961F98E}"/>
          </ac:spMkLst>
        </pc:spChg>
        <pc:spChg chg="add mod">
          <ac:chgData name="Quakers Hill Parish" userId="654315b0-35d7-4124-99ab-33b305b33ffd" providerId="ADAL" clId="{7024A15A-B3A8-4A26-A2A0-E6A65F4404AC}" dt="2024-01-18T23:05:30.523" v="81" actId="207"/>
          <ac:spMkLst>
            <pc:docMk/>
            <pc:sldMk cId="2743373028" sldId="385"/>
            <ac:spMk id="4" creationId="{4060DDD7-A0A5-7E9B-512E-091DA42F65AE}"/>
          </ac:spMkLst>
        </pc:spChg>
        <pc:spChg chg="add mod">
          <ac:chgData name="Quakers Hill Parish" userId="654315b0-35d7-4124-99ab-33b305b33ffd" providerId="ADAL" clId="{7024A15A-B3A8-4A26-A2A0-E6A65F4404AC}" dt="2024-01-18T23:05:28.419" v="80" actId="207"/>
          <ac:spMkLst>
            <pc:docMk/>
            <pc:sldMk cId="2743373028" sldId="385"/>
            <ac:spMk id="5" creationId="{B7E155D9-D4A7-E116-6E4B-DB40BC78AE07}"/>
          </ac:spMkLst>
        </pc:spChg>
      </pc:sldChg>
      <pc:sldChg chg="addSp delSp modSp new mod setBg">
        <pc:chgData name="Quakers Hill Parish" userId="654315b0-35d7-4124-99ab-33b305b33ffd" providerId="ADAL" clId="{7024A15A-B3A8-4A26-A2A0-E6A65F4404AC}" dt="2024-05-02T03:12:58.607" v="322" actId="255"/>
        <pc:sldMkLst>
          <pc:docMk/>
          <pc:sldMk cId="3029742899" sldId="387"/>
        </pc:sldMkLst>
        <pc:spChg chg="add del mod">
          <ac:chgData name="Quakers Hill Parish" userId="654315b0-35d7-4124-99ab-33b305b33ffd" providerId="ADAL" clId="{7024A15A-B3A8-4A26-A2A0-E6A65F4404AC}" dt="2024-01-18T23:10:29.903" v="96" actId="478"/>
          <ac:spMkLst>
            <pc:docMk/>
            <pc:sldMk cId="3029742899" sldId="387"/>
            <ac:spMk id="2" creationId="{FB8EAD02-D9D6-6958-75C1-C76E5B44EE20}"/>
          </ac:spMkLst>
        </pc:spChg>
        <pc:spChg chg="add mod">
          <ac:chgData name="Quakers Hill Parish" userId="654315b0-35d7-4124-99ab-33b305b33ffd" providerId="ADAL" clId="{7024A15A-B3A8-4A26-A2A0-E6A65F4404AC}" dt="2024-05-02T03:12:58.607" v="322" actId="255"/>
          <ac:spMkLst>
            <pc:docMk/>
            <pc:sldMk cId="3029742899" sldId="387"/>
            <ac:spMk id="3" creationId="{F1B9914D-6710-71CD-4CD4-70F6D6F1FA0B}"/>
          </ac:spMkLst>
        </pc:spChg>
      </pc:sldChg>
      <pc:sldChg chg="del">
        <pc:chgData name="Quakers Hill Parish" userId="654315b0-35d7-4124-99ab-33b305b33ffd" providerId="ADAL" clId="{7024A15A-B3A8-4A26-A2A0-E6A65F4404AC}" dt="2024-05-02T03:16:04.018" v="334"/>
        <pc:sldMkLst>
          <pc:docMk/>
          <pc:sldMk cId="3724875762" sldId="492"/>
        </pc:sldMkLst>
      </pc:sldChg>
      <pc:sldChg chg="del">
        <pc:chgData name="Quakers Hill Parish" userId="654315b0-35d7-4124-99ab-33b305b33ffd" providerId="ADAL" clId="{7024A15A-B3A8-4A26-A2A0-E6A65F4404AC}" dt="2024-05-02T03:15:37.378" v="332" actId="47"/>
        <pc:sldMkLst>
          <pc:docMk/>
          <pc:sldMk cId="3054018789" sldId="750"/>
        </pc:sldMkLst>
      </pc:sldChg>
      <pc:sldMasterChg chg="setBg modSldLayout">
        <pc:chgData name="Quakers Hill Parish" userId="654315b0-35d7-4124-99ab-33b305b33ffd" providerId="ADAL" clId="{7024A15A-B3A8-4A26-A2A0-E6A65F4404AC}" dt="2024-01-18T23:00:11.578" v="18"/>
        <pc:sldMasterMkLst>
          <pc:docMk/>
          <pc:sldMasterMk cId="1772046370" sldId="2147483648"/>
        </pc:sldMasterMkLst>
        <pc:sldLayoutChg chg="setBg">
          <pc:chgData name="Quakers Hill Parish" userId="654315b0-35d7-4124-99ab-33b305b33ffd" providerId="ADAL" clId="{7024A15A-B3A8-4A26-A2A0-E6A65F4404AC}" dt="2024-01-18T23:00:11.578" v="18"/>
          <pc:sldLayoutMkLst>
            <pc:docMk/>
            <pc:sldMasterMk cId="1772046370" sldId="2147483648"/>
            <pc:sldLayoutMk cId="424676334" sldId="2147483649"/>
          </pc:sldLayoutMkLst>
        </pc:sldLayoutChg>
        <pc:sldLayoutChg chg="setBg">
          <pc:chgData name="Quakers Hill Parish" userId="654315b0-35d7-4124-99ab-33b305b33ffd" providerId="ADAL" clId="{7024A15A-B3A8-4A26-A2A0-E6A65F4404AC}" dt="2024-01-18T23:00:11.578" v="18"/>
          <pc:sldLayoutMkLst>
            <pc:docMk/>
            <pc:sldMasterMk cId="1772046370" sldId="2147483648"/>
            <pc:sldLayoutMk cId="2533822891" sldId="2147483650"/>
          </pc:sldLayoutMkLst>
        </pc:sldLayoutChg>
        <pc:sldLayoutChg chg="setBg">
          <pc:chgData name="Quakers Hill Parish" userId="654315b0-35d7-4124-99ab-33b305b33ffd" providerId="ADAL" clId="{7024A15A-B3A8-4A26-A2A0-E6A65F4404AC}" dt="2024-01-18T23:00:11.578" v="18"/>
          <pc:sldLayoutMkLst>
            <pc:docMk/>
            <pc:sldMasterMk cId="1772046370" sldId="2147483648"/>
            <pc:sldLayoutMk cId="1309750643" sldId="2147483651"/>
          </pc:sldLayoutMkLst>
        </pc:sldLayoutChg>
        <pc:sldLayoutChg chg="setBg">
          <pc:chgData name="Quakers Hill Parish" userId="654315b0-35d7-4124-99ab-33b305b33ffd" providerId="ADAL" clId="{7024A15A-B3A8-4A26-A2A0-E6A65F4404AC}" dt="2024-01-18T23:00:11.578" v="18"/>
          <pc:sldLayoutMkLst>
            <pc:docMk/>
            <pc:sldMasterMk cId="1772046370" sldId="2147483648"/>
            <pc:sldLayoutMk cId="2942985312" sldId="2147483652"/>
          </pc:sldLayoutMkLst>
        </pc:sldLayoutChg>
        <pc:sldLayoutChg chg="setBg">
          <pc:chgData name="Quakers Hill Parish" userId="654315b0-35d7-4124-99ab-33b305b33ffd" providerId="ADAL" clId="{7024A15A-B3A8-4A26-A2A0-E6A65F4404AC}" dt="2024-01-18T23:00:11.578" v="18"/>
          <pc:sldLayoutMkLst>
            <pc:docMk/>
            <pc:sldMasterMk cId="1772046370" sldId="2147483648"/>
            <pc:sldLayoutMk cId="2577084673" sldId="2147483653"/>
          </pc:sldLayoutMkLst>
        </pc:sldLayoutChg>
        <pc:sldLayoutChg chg="setBg">
          <pc:chgData name="Quakers Hill Parish" userId="654315b0-35d7-4124-99ab-33b305b33ffd" providerId="ADAL" clId="{7024A15A-B3A8-4A26-A2A0-E6A65F4404AC}" dt="2024-01-18T23:00:11.578" v="18"/>
          <pc:sldLayoutMkLst>
            <pc:docMk/>
            <pc:sldMasterMk cId="1772046370" sldId="2147483648"/>
            <pc:sldLayoutMk cId="686525476" sldId="2147483654"/>
          </pc:sldLayoutMkLst>
        </pc:sldLayoutChg>
        <pc:sldLayoutChg chg="setBg">
          <pc:chgData name="Quakers Hill Parish" userId="654315b0-35d7-4124-99ab-33b305b33ffd" providerId="ADAL" clId="{7024A15A-B3A8-4A26-A2A0-E6A65F4404AC}" dt="2024-01-18T23:00:11.578" v="18"/>
          <pc:sldLayoutMkLst>
            <pc:docMk/>
            <pc:sldMasterMk cId="1772046370" sldId="2147483648"/>
            <pc:sldLayoutMk cId="3082796264" sldId="2147483655"/>
          </pc:sldLayoutMkLst>
        </pc:sldLayoutChg>
        <pc:sldLayoutChg chg="setBg">
          <pc:chgData name="Quakers Hill Parish" userId="654315b0-35d7-4124-99ab-33b305b33ffd" providerId="ADAL" clId="{7024A15A-B3A8-4A26-A2A0-E6A65F4404AC}" dt="2024-01-18T23:00:11.578" v="18"/>
          <pc:sldLayoutMkLst>
            <pc:docMk/>
            <pc:sldMasterMk cId="1772046370" sldId="2147483648"/>
            <pc:sldLayoutMk cId="2009611284" sldId="2147483656"/>
          </pc:sldLayoutMkLst>
        </pc:sldLayoutChg>
        <pc:sldLayoutChg chg="setBg">
          <pc:chgData name="Quakers Hill Parish" userId="654315b0-35d7-4124-99ab-33b305b33ffd" providerId="ADAL" clId="{7024A15A-B3A8-4A26-A2A0-E6A65F4404AC}" dt="2024-01-18T23:00:11.578" v="18"/>
          <pc:sldLayoutMkLst>
            <pc:docMk/>
            <pc:sldMasterMk cId="1772046370" sldId="2147483648"/>
            <pc:sldLayoutMk cId="2114008765" sldId="2147483657"/>
          </pc:sldLayoutMkLst>
        </pc:sldLayoutChg>
        <pc:sldLayoutChg chg="setBg">
          <pc:chgData name="Quakers Hill Parish" userId="654315b0-35d7-4124-99ab-33b305b33ffd" providerId="ADAL" clId="{7024A15A-B3A8-4A26-A2A0-E6A65F4404AC}" dt="2024-01-18T23:00:11.578" v="18"/>
          <pc:sldLayoutMkLst>
            <pc:docMk/>
            <pc:sldMasterMk cId="1772046370" sldId="2147483648"/>
            <pc:sldLayoutMk cId="4290627624" sldId="2147483658"/>
          </pc:sldLayoutMkLst>
        </pc:sldLayoutChg>
        <pc:sldLayoutChg chg="setBg">
          <pc:chgData name="Quakers Hill Parish" userId="654315b0-35d7-4124-99ab-33b305b33ffd" providerId="ADAL" clId="{7024A15A-B3A8-4A26-A2A0-E6A65F4404AC}" dt="2024-01-18T23:00:11.578" v="18"/>
          <pc:sldLayoutMkLst>
            <pc:docMk/>
            <pc:sldMasterMk cId="1772046370" sldId="2147483648"/>
            <pc:sldLayoutMk cId="3763877611" sldId="2147483659"/>
          </pc:sldLayoutMkLst>
        </pc:sldLayoutChg>
        <pc:sldLayoutChg chg="setBg">
          <pc:chgData name="Quakers Hill Parish" userId="654315b0-35d7-4124-99ab-33b305b33ffd" providerId="ADAL" clId="{7024A15A-B3A8-4A26-A2A0-E6A65F4404AC}" dt="2024-01-18T23:00:11.578" v="18"/>
          <pc:sldLayoutMkLst>
            <pc:docMk/>
            <pc:sldMasterMk cId="1772046370" sldId="2147483648"/>
            <pc:sldLayoutMk cId="2020255041" sldId="2147483660"/>
          </pc:sldLayoutMkLst>
        </pc:sldLayoutChg>
        <pc:sldLayoutChg chg="setBg">
          <pc:chgData name="Quakers Hill Parish" userId="654315b0-35d7-4124-99ab-33b305b33ffd" providerId="ADAL" clId="{7024A15A-B3A8-4A26-A2A0-E6A65F4404AC}" dt="2024-01-18T23:00:11.578" v="18"/>
          <pc:sldLayoutMkLst>
            <pc:docMk/>
            <pc:sldMasterMk cId="1772046370" sldId="2147483648"/>
            <pc:sldLayoutMk cId="2563007189" sldId="2147483662"/>
          </pc:sldLayoutMkLst>
        </pc:sldLayoutChg>
      </pc:sldMasterChg>
      <pc:sldMasterChg chg="del setBg delSldLayout modSldLayout">
        <pc:chgData name="Quakers Hill Parish" userId="654315b0-35d7-4124-99ab-33b305b33ffd" providerId="ADAL" clId="{7024A15A-B3A8-4A26-A2A0-E6A65F4404AC}" dt="2024-01-18T23:13:15.180" v="128" actId="47"/>
        <pc:sldMasterMkLst>
          <pc:docMk/>
          <pc:sldMasterMk cId="4197310911" sldId="2147483675"/>
        </pc:sldMasterMkLst>
        <pc:sldLayoutChg chg="del setBg">
          <pc:chgData name="Quakers Hill Parish" userId="654315b0-35d7-4124-99ab-33b305b33ffd" providerId="ADAL" clId="{7024A15A-B3A8-4A26-A2A0-E6A65F4404AC}" dt="2024-01-18T23:13:15.180" v="128" actId="47"/>
          <pc:sldLayoutMkLst>
            <pc:docMk/>
            <pc:sldMasterMk cId="4197310911" sldId="2147483675"/>
            <pc:sldLayoutMk cId="628019808" sldId="2147483676"/>
          </pc:sldLayoutMkLst>
        </pc:sldLayoutChg>
        <pc:sldLayoutChg chg="del setBg">
          <pc:chgData name="Quakers Hill Parish" userId="654315b0-35d7-4124-99ab-33b305b33ffd" providerId="ADAL" clId="{7024A15A-B3A8-4A26-A2A0-E6A65F4404AC}" dt="2024-01-18T23:13:15.180" v="128" actId="47"/>
          <pc:sldLayoutMkLst>
            <pc:docMk/>
            <pc:sldMasterMk cId="4197310911" sldId="2147483675"/>
            <pc:sldLayoutMk cId="3120348771" sldId="2147483677"/>
          </pc:sldLayoutMkLst>
        </pc:sldLayoutChg>
        <pc:sldLayoutChg chg="del setBg">
          <pc:chgData name="Quakers Hill Parish" userId="654315b0-35d7-4124-99ab-33b305b33ffd" providerId="ADAL" clId="{7024A15A-B3A8-4A26-A2A0-E6A65F4404AC}" dt="2024-01-18T23:13:15.180" v="128" actId="47"/>
          <pc:sldLayoutMkLst>
            <pc:docMk/>
            <pc:sldMasterMk cId="4197310911" sldId="2147483675"/>
            <pc:sldLayoutMk cId="4143446388" sldId="2147483678"/>
          </pc:sldLayoutMkLst>
        </pc:sldLayoutChg>
        <pc:sldLayoutChg chg="del setBg">
          <pc:chgData name="Quakers Hill Parish" userId="654315b0-35d7-4124-99ab-33b305b33ffd" providerId="ADAL" clId="{7024A15A-B3A8-4A26-A2A0-E6A65F4404AC}" dt="2024-01-18T23:13:15.180" v="128" actId="47"/>
          <pc:sldLayoutMkLst>
            <pc:docMk/>
            <pc:sldMasterMk cId="4197310911" sldId="2147483675"/>
            <pc:sldLayoutMk cId="3020763363" sldId="2147483679"/>
          </pc:sldLayoutMkLst>
        </pc:sldLayoutChg>
        <pc:sldLayoutChg chg="del setBg">
          <pc:chgData name="Quakers Hill Parish" userId="654315b0-35d7-4124-99ab-33b305b33ffd" providerId="ADAL" clId="{7024A15A-B3A8-4A26-A2A0-E6A65F4404AC}" dt="2024-01-18T23:13:15.180" v="128" actId="47"/>
          <pc:sldLayoutMkLst>
            <pc:docMk/>
            <pc:sldMasterMk cId="4197310911" sldId="2147483675"/>
            <pc:sldLayoutMk cId="854737867" sldId="2147483680"/>
          </pc:sldLayoutMkLst>
        </pc:sldLayoutChg>
        <pc:sldLayoutChg chg="del setBg">
          <pc:chgData name="Quakers Hill Parish" userId="654315b0-35d7-4124-99ab-33b305b33ffd" providerId="ADAL" clId="{7024A15A-B3A8-4A26-A2A0-E6A65F4404AC}" dt="2024-01-18T23:13:15.180" v="128" actId="47"/>
          <pc:sldLayoutMkLst>
            <pc:docMk/>
            <pc:sldMasterMk cId="4197310911" sldId="2147483675"/>
            <pc:sldLayoutMk cId="1994894480" sldId="2147483681"/>
          </pc:sldLayoutMkLst>
        </pc:sldLayoutChg>
        <pc:sldLayoutChg chg="del setBg">
          <pc:chgData name="Quakers Hill Parish" userId="654315b0-35d7-4124-99ab-33b305b33ffd" providerId="ADAL" clId="{7024A15A-B3A8-4A26-A2A0-E6A65F4404AC}" dt="2024-01-18T23:13:15.180" v="128" actId="47"/>
          <pc:sldLayoutMkLst>
            <pc:docMk/>
            <pc:sldMasterMk cId="4197310911" sldId="2147483675"/>
            <pc:sldLayoutMk cId="405103790" sldId="2147483682"/>
          </pc:sldLayoutMkLst>
        </pc:sldLayoutChg>
        <pc:sldLayoutChg chg="del setBg">
          <pc:chgData name="Quakers Hill Parish" userId="654315b0-35d7-4124-99ab-33b305b33ffd" providerId="ADAL" clId="{7024A15A-B3A8-4A26-A2A0-E6A65F4404AC}" dt="2024-01-18T23:13:15.180" v="128" actId="47"/>
          <pc:sldLayoutMkLst>
            <pc:docMk/>
            <pc:sldMasterMk cId="4197310911" sldId="2147483675"/>
            <pc:sldLayoutMk cId="1882546265" sldId="2147483683"/>
          </pc:sldLayoutMkLst>
        </pc:sldLayoutChg>
        <pc:sldLayoutChg chg="del setBg">
          <pc:chgData name="Quakers Hill Parish" userId="654315b0-35d7-4124-99ab-33b305b33ffd" providerId="ADAL" clId="{7024A15A-B3A8-4A26-A2A0-E6A65F4404AC}" dt="2024-01-18T23:13:15.180" v="128" actId="47"/>
          <pc:sldLayoutMkLst>
            <pc:docMk/>
            <pc:sldMasterMk cId="4197310911" sldId="2147483675"/>
            <pc:sldLayoutMk cId="2830297839" sldId="2147483684"/>
          </pc:sldLayoutMkLst>
        </pc:sldLayoutChg>
        <pc:sldLayoutChg chg="del setBg">
          <pc:chgData name="Quakers Hill Parish" userId="654315b0-35d7-4124-99ab-33b305b33ffd" providerId="ADAL" clId="{7024A15A-B3A8-4A26-A2A0-E6A65F4404AC}" dt="2024-01-18T23:13:15.180" v="128" actId="47"/>
          <pc:sldLayoutMkLst>
            <pc:docMk/>
            <pc:sldMasterMk cId="4197310911" sldId="2147483675"/>
            <pc:sldLayoutMk cId="1452714723" sldId="2147483685"/>
          </pc:sldLayoutMkLst>
        </pc:sldLayoutChg>
        <pc:sldLayoutChg chg="del setBg">
          <pc:chgData name="Quakers Hill Parish" userId="654315b0-35d7-4124-99ab-33b305b33ffd" providerId="ADAL" clId="{7024A15A-B3A8-4A26-A2A0-E6A65F4404AC}" dt="2024-01-18T23:13:15.180" v="128" actId="47"/>
          <pc:sldLayoutMkLst>
            <pc:docMk/>
            <pc:sldMasterMk cId="4197310911" sldId="2147483675"/>
            <pc:sldLayoutMk cId="34791292" sldId="2147483686"/>
          </pc:sldLayoutMkLst>
        </pc:sldLayoutChg>
        <pc:sldLayoutChg chg="del setBg">
          <pc:chgData name="Quakers Hill Parish" userId="654315b0-35d7-4124-99ab-33b305b33ffd" providerId="ADAL" clId="{7024A15A-B3A8-4A26-A2A0-E6A65F4404AC}" dt="2024-01-18T23:13:15.180" v="128" actId="47"/>
          <pc:sldLayoutMkLst>
            <pc:docMk/>
            <pc:sldMasterMk cId="4197310911" sldId="2147483675"/>
            <pc:sldLayoutMk cId="320158322" sldId="2147483687"/>
          </pc:sldLayoutMkLst>
        </pc:sldLayoutChg>
        <pc:sldLayoutChg chg="del setBg">
          <pc:chgData name="Quakers Hill Parish" userId="654315b0-35d7-4124-99ab-33b305b33ffd" providerId="ADAL" clId="{7024A15A-B3A8-4A26-A2A0-E6A65F4404AC}" dt="2024-01-18T23:13:15.180" v="128" actId="47"/>
          <pc:sldLayoutMkLst>
            <pc:docMk/>
            <pc:sldMasterMk cId="4197310911" sldId="2147483675"/>
            <pc:sldLayoutMk cId="721719652" sldId="2147483688"/>
          </pc:sldLayoutMkLst>
        </pc:sldLayoutChg>
        <pc:sldLayoutChg chg="del setBg">
          <pc:chgData name="Quakers Hill Parish" userId="654315b0-35d7-4124-99ab-33b305b33ffd" providerId="ADAL" clId="{7024A15A-B3A8-4A26-A2A0-E6A65F4404AC}" dt="2024-01-18T23:13:15.180" v="128" actId="47"/>
          <pc:sldLayoutMkLst>
            <pc:docMk/>
            <pc:sldMasterMk cId="4197310911" sldId="2147483675"/>
            <pc:sldLayoutMk cId="1824576610" sldId="2147483689"/>
          </pc:sldLayoutMkLst>
        </pc:sldLayoutChg>
      </pc:sldMasterChg>
      <pc:sldMasterChg chg="setBg modSldLayout">
        <pc:chgData name="Quakers Hill Parish" userId="654315b0-35d7-4124-99ab-33b305b33ffd" providerId="ADAL" clId="{7024A15A-B3A8-4A26-A2A0-E6A65F4404AC}" dt="2024-01-18T23:00:11.578" v="18"/>
        <pc:sldMasterMkLst>
          <pc:docMk/>
          <pc:sldMasterMk cId="2360708551" sldId="2147483690"/>
        </pc:sldMasterMkLst>
        <pc:sldLayoutChg chg="setBg">
          <pc:chgData name="Quakers Hill Parish" userId="654315b0-35d7-4124-99ab-33b305b33ffd" providerId="ADAL" clId="{7024A15A-B3A8-4A26-A2A0-E6A65F4404AC}" dt="2024-01-18T23:00:11.578" v="18"/>
          <pc:sldLayoutMkLst>
            <pc:docMk/>
            <pc:sldMasterMk cId="2360708551" sldId="2147483690"/>
            <pc:sldLayoutMk cId="196104350" sldId="2147483691"/>
          </pc:sldLayoutMkLst>
        </pc:sldLayoutChg>
        <pc:sldLayoutChg chg="setBg">
          <pc:chgData name="Quakers Hill Parish" userId="654315b0-35d7-4124-99ab-33b305b33ffd" providerId="ADAL" clId="{7024A15A-B3A8-4A26-A2A0-E6A65F4404AC}" dt="2024-01-18T23:00:11.578" v="18"/>
          <pc:sldLayoutMkLst>
            <pc:docMk/>
            <pc:sldMasterMk cId="2360708551" sldId="2147483690"/>
            <pc:sldLayoutMk cId="3792338848" sldId="2147483692"/>
          </pc:sldLayoutMkLst>
        </pc:sldLayoutChg>
        <pc:sldLayoutChg chg="setBg">
          <pc:chgData name="Quakers Hill Parish" userId="654315b0-35d7-4124-99ab-33b305b33ffd" providerId="ADAL" clId="{7024A15A-B3A8-4A26-A2A0-E6A65F4404AC}" dt="2024-01-18T23:00:11.578" v="18"/>
          <pc:sldLayoutMkLst>
            <pc:docMk/>
            <pc:sldMasterMk cId="2360708551" sldId="2147483690"/>
            <pc:sldLayoutMk cId="2476685700" sldId="2147483693"/>
          </pc:sldLayoutMkLst>
        </pc:sldLayoutChg>
        <pc:sldLayoutChg chg="setBg">
          <pc:chgData name="Quakers Hill Parish" userId="654315b0-35d7-4124-99ab-33b305b33ffd" providerId="ADAL" clId="{7024A15A-B3A8-4A26-A2A0-E6A65F4404AC}" dt="2024-01-18T23:00:11.578" v="18"/>
          <pc:sldLayoutMkLst>
            <pc:docMk/>
            <pc:sldMasterMk cId="2360708551" sldId="2147483690"/>
            <pc:sldLayoutMk cId="1071066035" sldId="2147483694"/>
          </pc:sldLayoutMkLst>
        </pc:sldLayoutChg>
        <pc:sldLayoutChg chg="setBg">
          <pc:chgData name="Quakers Hill Parish" userId="654315b0-35d7-4124-99ab-33b305b33ffd" providerId="ADAL" clId="{7024A15A-B3A8-4A26-A2A0-E6A65F4404AC}" dt="2024-01-18T23:00:11.578" v="18"/>
          <pc:sldLayoutMkLst>
            <pc:docMk/>
            <pc:sldMasterMk cId="2360708551" sldId="2147483690"/>
            <pc:sldLayoutMk cId="3686308279" sldId="2147483695"/>
          </pc:sldLayoutMkLst>
        </pc:sldLayoutChg>
        <pc:sldLayoutChg chg="setBg">
          <pc:chgData name="Quakers Hill Parish" userId="654315b0-35d7-4124-99ab-33b305b33ffd" providerId="ADAL" clId="{7024A15A-B3A8-4A26-A2A0-E6A65F4404AC}" dt="2024-01-18T23:00:11.578" v="18"/>
          <pc:sldLayoutMkLst>
            <pc:docMk/>
            <pc:sldMasterMk cId="2360708551" sldId="2147483690"/>
            <pc:sldLayoutMk cId="313791751" sldId="2147483696"/>
          </pc:sldLayoutMkLst>
        </pc:sldLayoutChg>
        <pc:sldLayoutChg chg="setBg">
          <pc:chgData name="Quakers Hill Parish" userId="654315b0-35d7-4124-99ab-33b305b33ffd" providerId="ADAL" clId="{7024A15A-B3A8-4A26-A2A0-E6A65F4404AC}" dt="2024-01-18T23:00:11.578" v="18"/>
          <pc:sldLayoutMkLst>
            <pc:docMk/>
            <pc:sldMasterMk cId="2360708551" sldId="2147483690"/>
            <pc:sldLayoutMk cId="776886002" sldId="2147483697"/>
          </pc:sldLayoutMkLst>
        </pc:sldLayoutChg>
        <pc:sldLayoutChg chg="setBg">
          <pc:chgData name="Quakers Hill Parish" userId="654315b0-35d7-4124-99ab-33b305b33ffd" providerId="ADAL" clId="{7024A15A-B3A8-4A26-A2A0-E6A65F4404AC}" dt="2024-01-18T23:00:11.578" v="18"/>
          <pc:sldLayoutMkLst>
            <pc:docMk/>
            <pc:sldMasterMk cId="2360708551" sldId="2147483690"/>
            <pc:sldLayoutMk cId="4008566428" sldId="2147483698"/>
          </pc:sldLayoutMkLst>
        </pc:sldLayoutChg>
        <pc:sldLayoutChg chg="setBg">
          <pc:chgData name="Quakers Hill Parish" userId="654315b0-35d7-4124-99ab-33b305b33ffd" providerId="ADAL" clId="{7024A15A-B3A8-4A26-A2A0-E6A65F4404AC}" dt="2024-01-18T23:00:11.578" v="18"/>
          <pc:sldLayoutMkLst>
            <pc:docMk/>
            <pc:sldMasterMk cId="2360708551" sldId="2147483690"/>
            <pc:sldLayoutMk cId="1594447959" sldId="2147483699"/>
          </pc:sldLayoutMkLst>
        </pc:sldLayoutChg>
        <pc:sldLayoutChg chg="setBg">
          <pc:chgData name="Quakers Hill Parish" userId="654315b0-35d7-4124-99ab-33b305b33ffd" providerId="ADAL" clId="{7024A15A-B3A8-4A26-A2A0-E6A65F4404AC}" dt="2024-01-18T23:00:11.578" v="18"/>
          <pc:sldLayoutMkLst>
            <pc:docMk/>
            <pc:sldMasterMk cId="2360708551" sldId="2147483690"/>
            <pc:sldLayoutMk cId="3277824376" sldId="2147483700"/>
          </pc:sldLayoutMkLst>
        </pc:sldLayoutChg>
        <pc:sldLayoutChg chg="setBg">
          <pc:chgData name="Quakers Hill Parish" userId="654315b0-35d7-4124-99ab-33b305b33ffd" providerId="ADAL" clId="{7024A15A-B3A8-4A26-A2A0-E6A65F4404AC}" dt="2024-01-18T23:00:11.578" v="18"/>
          <pc:sldLayoutMkLst>
            <pc:docMk/>
            <pc:sldMasterMk cId="2360708551" sldId="2147483690"/>
            <pc:sldLayoutMk cId="2545279232" sldId="2147483701"/>
          </pc:sldLayoutMkLst>
        </pc:sldLayoutChg>
        <pc:sldLayoutChg chg="setBg">
          <pc:chgData name="Quakers Hill Parish" userId="654315b0-35d7-4124-99ab-33b305b33ffd" providerId="ADAL" clId="{7024A15A-B3A8-4A26-A2A0-E6A65F4404AC}" dt="2024-01-18T23:00:11.578" v="18"/>
          <pc:sldLayoutMkLst>
            <pc:docMk/>
            <pc:sldMasterMk cId="2360708551" sldId="2147483690"/>
            <pc:sldLayoutMk cId="1470629292" sldId="2147483702"/>
          </pc:sldLayoutMkLst>
        </pc:sldLayoutChg>
        <pc:sldLayoutChg chg="setBg">
          <pc:chgData name="Quakers Hill Parish" userId="654315b0-35d7-4124-99ab-33b305b33ffd" providerId="ADAL" clId="{7024A15A-B3A8-4A26-A2A0-E6A65F4404AC}" dt="2024-01-18T23:00:11.578" v="18"/>
          <pc:sldLayoutMkLst>
            <pc:docMk/>
            <pc:sldMasterMk cId="2360708551" sldId="2147483690"/>
            <pc:sldLayoutMk cId="1136040328" sldId="2147483703"/>
          </pc:sldLayoutMkLst>
        </pc:sldLayoutChg>
      </pc:sldMasterChg>
      <pc:sldMasterChg chg="del setBg delSldLayout modSldLayout">
        <pc:chgData name="Quakers Hill Parish" userId="654315b0-35d7-4124-99ab-33b305b33ffd" providerId="ADAL" clId="{7024A15A-B3A8-4A26-A2A0-E6A65F4404AC}" dt="2024-01-18T23:20:00.787" v="196" actId="47"/>
        <pc:sldMasterMkLst>
          <pc:docMk/>
          <pc:sldMasterMk cId="1159470434" sldId="2147483704"/>
        </pc:sldMasterMkLst>
        <pc:sldLayoutChg chg="del setBg">
          <pc:chgData name="Quakers Hill Parish" userId="654315b0-35d7-4124-99ab-33b305b33ffd" providerId="ADAL" clId="{7024A15A-B3A8-4A26-A2A0-E6A65F4404AC}" dt="2024-01-18T23:20:00.787" v="196" actId="47"/>
          <pc:sldLayoutMkLst>
            <pc:docMk/>
            <pc:sldMasterMk cId="1159470434" sldId="2147483704"/>
            <pc:sldLayoutMk cId="1766050507" sldId="2147483705"/>
          </pc:sldLayoutMkLst>
        </pc:sldLayoutChg>
        <pc:sldLayoutChg chg="del setBg">
          <pc:chgData name="Quakers Hill Parish" userId="654315b0-35d7-4124-99ab-33b305b33ffd" providerId="ADAL" clId="{7024A15A-B3A8-4A26-A2A0-E6A65F4404AC}" dt="2024-01-18T23:20:00.787" v="196" actId="47"/>
          <pc:sldLayoutMkLst>
            <pc:docMk/>
            <pc:sldMasterMk cId="1159470434" sldId="2147483704"/>
            <pc:sldLayoutMk cId="2575382605" sldId="2147483706"/>
          </pc:sldLayoutMkLst>
        </pc:sldLayoutChg>
        <pc:sldLayoutChg chg="del setBg">
          <pc:chgData name="Quakers Hill Parish" userId="654315b0-35d7-4124-99ab-33b305b33ffd" providerId="ADAL" clId="{7024A15A-B3A8-4A26-A2A0-E6A65F4404AC}" dt="2024-01-18T23:20:00.787" v="196" actId="47"/>
          <pc:sldLayoutMkLst>
            <pc:docMk/>
            <pc:sldMasterMk cId="1159470434" sldId="2147483704"/>
            <pc:sldLayoutMk cId="1075044462" sldId="2147483707"/>
          </pc:sldLayoutMkLst>
        </pc:sldLayoutChg>
        <pc:sldLayoutChg chg="del setBg">
          <pc:chgData name="Quakers Hill Parish" userId="654315b0-35d7-4124-99ab-33b305b33ffd" providerId="ADAL" clId="{7024A15A-B3A8-4A26-A2A0-E6A65F4404AC}" dt="2024-01-18T23:20:00.787" v="196" actId="47"/>
          <pc:sldLayoutMkLst>
            <pc:docMk/>
            <pc:sldMasterMk cId="1159470434" sldId="2147483704"/>
            <pc:sldLayoutMk cId="3569597680" sldId="2147483708"/>
          </pc:sldLayoutMkLst>
        </pc:sldLayoutChg>
        <pc:sldLayoutChg chg="del setBg">
          <pc:chgData name="Quakers Hill Parish" userId="654315b0-35d7-4124-99ab-33b305b33ffd" providerId="ADAL" clId="{7024A15A-B3A8-4A26-A2A0-E6A65F4404AC}" dt="2024-01-18T23:20:00.787" v="196" actId="47"/>
          <pc:sldLayoutMkLst>
            <pc:docMk/>
            <pc:sldMasterMk cId="1159470434" sldId="2147483704"/>
            <pc:sldLayoutMk cId="1787193941" sldId="2147483709"/>
          </pc:sldLayoutMkLst>
        </pc:sldLayoutChg>
        <pc:sldLayoutChg chg="del setBg">
          <pc:chgData name="Quakers Hill Parish" userId="654315b0-35d7-4124-99ab-33b305b33ffd" providerId="ADAL" clId="{7024A15A-B3A8-4A26-A2A0-E6A65F4404AC}" dt="2024-01-18T23:20:00.787" v="196" actId="47"/>
          <pc:sldLayoutMkLst>
            <pc:docMk/>
            <pc:sldMasterMk cId="1159470434" sldId="2147483704"/>
            <pc:sldLayoutMk cId="2013328867" sldId="2147483710"/>
          </pc:sldLayoutMkLst>
        </pc:sldLayoutChg>
        <pc:sldLayoutChg chg="del setBg">
          <pc:chgData name="Quakers Hill Parish" userId="654315b0-35d7-4124-99ab-33b305b33ffd" providerId="ADAL" clId="{7024A15A-B3A8-4A26-A2A0-E6A65F4404AC}" dt="2024-01-18T23:20:00.787" v="196" actId="47"/>
          <pc:sldLayoutMkLst>
            <pc:docMk/>
            <pc:sldMasterMk cId="1159470434" sldId="2147483704"/>
            <pc:sldLayoutMk cId="267417967" sldId="2147483711"/>
          </pc:sldLayoutMkLst>
        </pc:sldLayoutChg>
        <pc:sldLayoutChg chg="del setBg">
          <pc:chgData name="Quakers Hill Parish" userId="654315b0-35d7-4124-99ab-33b305b33ffd" providerId="ADAL" clId="{7024A15A-B3A8-4A26-A2A0-E6A65F4404AC}" dt="2024-01-18T23:20:00.787" v="196" actId="47"/>
          <pc:sldLayoutMkLst>
            <pc:docMk/>
            <pc:sldMasterMk cId="1159470434" sldId="2147483704"/>
            <pc:sldLayoutMk cId="851576689" sldId="2147483712"/>
          </pc:sldLayoutMkLst>
        </pc:sldLayoutChg>
        <pc:sldLayoutChg chg="del setBg">
          <pc:chgData name="Quakers Hill Parish" userId="654315b0-35d7-4124-99ab-33b305b33ffd" providerId="ADAL" clId="{7024A15A-B3A8-4A26-A2A0-E6A65F4404AC}" dt="2024-01-18T23:20:00.787" v="196" actId="47"/>
          <pc:sldLayoutMkLst>
            <pc:docMk/>
            <pc:sldMasterMk cId="1159470434" sldId="2147483704"/>
            <pc:sldLayoutMk cId="3413976438" sldId="2147483713"/>
          </pc:sldLayoutMkLst>
        </pc:sldLayoutChg>
        <pc:sldLayoutChg chg="del setBg">
          <pc:chgData name="Quakers Hill Parish" userId="654315b0-35d7-4124-99ab-33b305b33ffd" providerId="ADAL" clId="{7024A15A-B3A8-4A26-A2A0-E6A65F4404AC}" dt="2024-01-18T23:20:00.787" v="196" actId="47"/>
          <pc:sldLayoutMkLst>
            <pc:docMk/>
            <pc:sldMasterMk cId="1159470434" sldId="2147483704"/>
            <pc:sldLayoutMk cId="2165664458" sldId="2147483714"/>
          </pc:sldLayoutMkLst>
        </pc:sldLayoutChg>
        <pc:sldLayoutChg chg="del setBg">
          <pc:chgData name="Quakers Hill Parish" userId="654315b0-35d7-4124-99ab-33b305b33ffd" providerId="ADAL" clId="{7024A15A-B3A8-4A26-A2A0-E6A65F4404AC}" dt="2024-01-18T23:20:00.787" v="196" actId="47"/>
          <pc:sldLayoutMkLst>
            <pc:docMk/>
            <pc:sldMasterMk cId="1159470434" sldId="2147483704"/>
            <pc:sldLayoutMk cId="895102040" sldId="2147483715"/>
          </pc:sldLayoutMkLst>
        </pc:sldLayoutChg>
        <pc:sldLayoutChg chg="del setBg">
          <pc:chgData name="Quakers Hill Parish" userId="654315b0-35d7-4124-99ab-33b305b33ffd" providerId="ADAL" clId="{7024A15A-B3A8-4A26-A2A0-E6A65F4404AC}" dt="2024-01-18T23:20:00.787" v="196" actId="47"/>
          <pc:sldLayoutMkLst>
            <pc:docMk/>
            <pc:sldMasterMk cId="1159470434" sldId="2147483704"/>
            <pc:sldLayoutMk cId="2036715317" sldId="2147483716"/>
          </pc:sldLayoutMkLst>
        </pc:sldLayoutChg>
        <pc:sldLayoutChg chg="del setBg">
          <pc:chgData name="Quakers Hill Parish" userId="654315b0-35d7-4124-99ab-33b305b33ffd" providerId="ADAL" clId="{7024A15A-B3A8-4A26-A2A0-E6A65F4404AC}" dt="2024-01-18T23:20:00.787" v="196" actId="47"/>
          <pc:sldLayoutMkLst>
            <pc:docMk/>
            <pc:sldMasterMk cId="1159470434" sldId="2147483704"/>
            <pc:sldLayoutMk cId="320817224" sldId="2147483717"/>
          </pc:sldLayoutMkLst>
        </pc:sldLayoutChg>
        <pc:sldLayoutChg chg="del setBg">
          <pc:chgData name="Quakers Hill Parish" userId="654315b0-35d7-4124-99ab-33b305b33ffd" providerId="ADAL" clId="{7024A15A-B3A8-4A26-A2A0-E6A65F4404AC}" dt="2024-01-18T23:20:00.787" v="196" actId="47"/>
          <pc:sldLayoutMkLst>
            <pc:docMk/>
            <pc:sldMasterMk cId="1159470434" sldId="2147483704"/>
            <pc:sldLayoutMk cId="1116687801" sldId="2147483718"/>
          </pc:sldLayoutMkLst>
        </pc:sldLayoutChg>
      </pc:sldMasterChg>
      <pc:sldMasterChg chg="del setBg delSldLayout modSldLayout">
        <pc:chgData name="Quakers Hill Parish" userId="654315b0-35d7-4124-99ab-33b305b33ffd" providerId="ADAL" clId="{7024A15A-B3A8-4A26-A2A0-E6A65F4404AC}" dt="2024-01-18T23:20:12.613" v="197" actId="47"/>
        <pc:sldMasterMkLst>
          <pc:docMk/>
          <pc:sldMasterMk cId="1062642452" sldId="2147483719"/>
        </pc:sldMasterMkLst>
        <pc:sldLayoutChg chg="del setBg">
          <pc:chgData name="Quakers Hill Parish" userId="654315b0-35d7-4124-99ab-33b305b33ffd" providerId="ADAL" clId="{7024A15A-B3A8-4A26-A2A0-E6A65F4404AC}" dt="2024-01-18T23:20:12.613" v="197" actId="47"/>
          <pc:sldLayoutMkLst>
            <pc:docMk/>
            <pc:sldMasterMk cId="1062642452" sldId="2147483719"/>
            <pc:sldLayoutMk cId="1535648546" sldId="2147483720"/>
          </pc:sldLayoutMkLst>
        </pc:sldLayoutChg>
        <pc:sldLayoutChg chg="del setBg">
          <pc:chgData name="Quakers Hill Parish" userId="654315b0-35d7-4124-99ab-33b305b33ffd" providerId="ADAL" clId="{7024A15A-B3A8-4A26-A2A0-E6A65F4404AC}" dt="2024-01-18T23:20:12.613" v="197" actId="47"/>
          <pc:sldLayoutMkLst>
            <pc:docMk/>
            <pc:sldMasterMk cId="1062642452" sldId="2147483719"/>
            <pc:sldLayoutMk cId="3474521541" sldId="2147483721"/>
          </pc:sldLayoutMkLst>
        </pc:sldLayoutChg>
        <pc:sldLayoutChg chg="del setBg">
          <pc:chgData name="Quakers Hill Parish" userId="654315b0-35d7-4124-99ab-33b305b33ffd" providerId="ADAL" clId="{7024A15A-B3A8-4A26-A2A0-E6A65F4404AC}" dt="2024-01-18T23:20:12.613" v="197" actId="47"/>
          <pc:sldLayoutMkLst>
            <pc:docMk/>
            <pc:sldMasterMk cId="1062642452" sldId="2147483719"/>
            <pc:sldLayoutMk cId="1549217048" sldId="2147483722"/>
          </pc:sldLayoutMkLst>
        </pc:sldLayoutChg>
        <pc:sldLayoutChg chg="del setBg">
          <pc:chgData name="Quakers Hill Parish" userId="654315b0-35d7-4124-99ab-33b305b33ffd" providerId="ADAL" clId="{7024A15A-B3A8-4A26-A2A0-E6A65F4404AC}" dt="2024-01-18T23:20:12.613" v="197" actId="47"/>
          <pc:sldLayoutMkLst>
            <pc:docMk/>
            <pc:sldMasterMk cId="1062642452" sldId="2147483719"/>
            <pc:sldLayoutMk cId="3677933120" sldId="2147483723"/>
          </pc:sldLayoutMkLst>
        </pc:sldLayoutChg>
        <pc:sldLayoutChg chg="del setBg">
          <pc:chgData name="Quakers Hill Parish" userId="654315b0-35d7-4124-99ab-33b305b33ffd" providerId="ADAL" clId="{7024A15A-B3A8-4A26-A2A0-E6A65F4404AC}" dt="2024-01-18T23:20:12.613" v="197" actId="47"/>
          <pc:sldLayoutMkLst>
            <pc:docMk/>
            <pc:sldMasterMk cId="1062642452" sldId="2147483719"/>
            <pc:sldLayoutMk cId="3102081702" sldId="2147483724"/>
          </pc:sldLayoutMkLst>
        </pc:sldLayoutChg>
        <pc:sldLayoutChg chg="del setBg">
          <pc:chgData name="Quakers Hill Parish" userId="654315b0-35d7-4124-99ab-33b305b33ffd" providerId="ADAL" clId="{7024A15A-B3A8-4A26-A2A0-E6A65F4404AC}" dt="2024-01-18T23:20:12.613" v="197" actId="47"/>
          <pc:sldLayoutMkLst>
            <pc:docMk/>
            <pc:sldMasterMk cId="1062642452" sldId="2147483719"/>
            <pc:sldLayoutMk cId="2781312916" sldId="2147483725"/>
          </pc:sldLayoutMkLst>
        </pc:sldLayoutChg>
        <pc:sldLayoutChg chg="del setBg">
          <pc:chgData name="Quakers Hill Parish" userId="654315b0-35d7-4124-99ab-33b305b33ffd" providerId="ADAL" clId="{7024A15A-B3A8-4A26-A2A0-E6A65F4404AC}" dt="2024-01-18T23:20:12.613" v="197" actId="47"/>
          <pc:sldLayoutMkLst>
            <pc:docMk/>
            <pc:sldMasterMk cId="1062642452" sldId="2147483719"/>
            <pc:sldLayoutMk cId="2953079730" sldId="2147483726"/>
          </pc:sldLayoutMkLst>
        </pc:sldLayoutChg>
        <pc:sldLayoutChg chg="del setBg">
          <pc:chgData name="Quakers Hill Parish" userId="654315b0-35d7-4124-99ab-33b305b33ffd" providerId="ADAL" clId="{7024A15A-B3A8-4A26-A2A0-E6A65F4404AC}" dt="2024-01-18T23:20:12.613" v="197" actId="47"/>
          <pc:sldLayoutMkLst>
            <pc:docMk/>
            <pc:sldMasterMk cId="1062642452" sldId="2147483719"/>
            <pc:sldLayoutMk cId="2850875598" sldId="2147483727"/>
          </pc:sldLayoutMkLst>
        </pc:sldLayoutChg>
        <pc:sldLayoutChg chg="del setBg">
          <pc:chgData name="Quakers Hill Parish" userId="654315b0-35d7-4124-99ab-33b305b33ffd" providerId="ADAL" clId="{7024A15A-B3A8-4A26-A2A0-E6A65F4404AC}" dt="2024-01-18T23:20:12.613" v="197" actId="47"/>
          <pc:sldLayoutMkLst>
            <pc:docMk/>
            <pc:sldMasterMk cId="1062642452" sldId="2147483719"/>
            <pc:sldLayoutMk cId="1271445271" sldId="2147483728"/>
          </pc:sldLayoutMkLst>
        </pc:sldLayoutChg>
        <pc:sldLayoutChg chg="del setBg">
          <pc:chgData name="Quakers Hill Parish" userId="654315b0-35d7-4124-99ab-33b305b33ffd" providerId="ADAL" clId="{7024A15A-B3A8-4A26-A2A0-E6A65F4404AC}" dt="2024-01-18T23:20:12.613" v="197" actId="47"/>
          <pc:sldLayoutMkLst>
            <pc:docMk/>
            <pc:sldMasterMk cId="1062642452" sldId="2147483719"/>
            <pc:sldLayoutMk cId="2731514813" sldId="2147483729"/>
          </pc:sldLayoutMkLst>
        </pc:sldLayoutChg>
        <pc:sldLayoutChg chg="del setBg">
          <pc:chgData name="Quakers Hill Parish" userId="654315b0-35d7-4124-99ab-33b305b33ffd" providerId="ADAL" clId="{7024A15A-B3A8-4A26-A2A0-E6A65F4404AC}" dt="2024-01-18T23:20:12.613" v="197" actId="47"/>
          <pc:sldLayoutMkLst>
            <pc:docMk/>
            <pc:sldMasterMk cId="1062642452" sldId="2147483719"/>
            <pc:sldLayoutMk cId="1371174463" sldId="2147483730"/>
          </pc:sldLayoutMkLst>
        </pc:sldLayoutChg>
        <pc:sldLayoutChg chg="del setBg">
          <pc:chgData name="Quakers Hill Parish" userId="654315b0-35d7-4124-99ab-33b305b33ffd" providerId="ADAL" clId="{7024A15A-B3A8-4A26-A2A0-E6A65F4404AC}" dt="2024-01-18T23:20:12.613" v="197" actId="47"/>
          <pc:sldLayoutMkLst>
            <pc:docMk/>
            <pc:sldMasterMk cId="1062642452" sldId="2147483719"/>
            <pc:sldLayoutMk cId="82338438" sldId="2147483731"/>
          </pc:sldLayoutMkLst>
        </pc:sldLayoutChg>
        <pc:sldLayoutChg chg="del setBg">
          <pc:chgData name="Quakers Hill Parish" userId="654315b0-35d7-4124-99ab-33b305b33ffd" providerId="ADAL" clId="{7024A15A-B3A8-4A26-A2A0-E6A65F4404AC}" dt="2024-01-18T23:20:12.613" v="197" actId="47"/>
          <pc:sldLayoutMkLst>
            <pc:docMk/>
            <pc:sldMasterMk cId="1062642452" sldId="2147483719"/>
            <pc:sldLayoutMk cId="4057267649" sldId="2147483732"/>
          </pc:sldLayoutMkLst>
        </pc:sldLayoutChg>
        <pc:sldLayoutChg chg="del setBg">
          <pc:chgData name="Quakers Hill Parish" userId="654315b0-35d7-4124-99ab-33b305b33ffd" providerId="ADAL" clId="{7024A15A-B3A8-4A26-A2A0-E6A65F4404AC}" dt="2024-01-18T23:20:12.613" v="197" actId="47"/>
          <pc:sldLayoutMkLst>
            <pc:docMk/>
            <pc:sldMasterMk cId="1062642452" sldId="2147483719"/>
            <pc:sldLayoutMk cId="1684491396" sldId="2147483733"/>
          </pc:sldLayoutMkLst>
        </pc:sldLayoutChg>
        <pc:sldLayoutChg chg="del setBg">
          <pc:chgData name="Quakers Hill Parish" userId="654315b0-35d7-4124-99ab-33b305b33ffd" providerId="ADAL" clId="{7024A15A-B3A8-4A26-A2A0-E6A65F4404AC}" dt="2024-01-18T23:20:12.613" v="197" actId="47"/>
          <pc:sldLayoutMkLst>
            <pc:docMk/>
            <pc:sldMasterMk cId="1062642452" sldId="2147483719"/>
            <pc:sldLayoutMk cId="790411574" sldId="214748373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2729EE-E81C-43D0-A58D-C6800D3C2EF9}" type="datetimeFigureOut">
              <a:rPr lang="en-AU" smtClean="0"/>
              <a:t>2/05/2024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F2C53-063B-4F9E-A8D4-F3C0EC4F0B9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5070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2520000" cy="6858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0" y="104402"/>
            <a:ext cx="2520000" cy="6636966"/>
            <a:chOff x="0" y="104402"/>
            <a:chExt cx="2520000" cy="6636966"/>
          </a:xfrm>
        </p:grpSpPr>
        <p:pic>
          <p:nvPicPr>
            <p:cNvPr id="33" name="Picture 7" descr="G:\Year B\OTB_28D.TIF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025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4402"/>
              <a:ext cx="2520000" cy="3252590"/>
            </a:xfrm>
            <a:prstGeom prst="rect">
              <a:avLst/>
            </a:prstGeom>
            <a:solidFill>
              <a:srgbClr val="006600"/>
            </a:solidFill>
          </p:spPr>
        </p:pic>
        <p:pic>
          <p:nvPicPr>
            <p:cNvPr id="35" name="Picture 7" descr="G:\Year B\OTB_28D.TIF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025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488778"/>
              <a:ext cx="2520000" cy="3252590"/>
            </a:xfrm>
            <a:prstGeom prst="rect">
              <a:avLst/>
            </a:prstGeom>
            <a:solidFill>
              <a:srgbClr val="006600"/>
            </a:solidFill>
          </p:spPr>
        </p:pic>
      </p:grpSp>
    </p:spTree>
    <p:extLst>
      <p:ext uri="{BB962C8B-B14F-4D97-AF65-F5344CB8AC3E}">
        <p14:creationId xmlns:p14="http://schemas.microsoft.com/office/powerpoint/2010/main" val="3082796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961128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716611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279722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394496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734939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852607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DC5FA0-3C19-423D-AA1C-712BD5CB8FFB}" type="datetimeFigureOut">
              <a:rPr lang="en-US" altLang="en-US"/>
              <a:pPr/>
              <a:t>5/2/2024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8D1103C-35B7-481D-8128-E128D79895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118923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2677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50671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2677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04523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2677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7965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362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400876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799316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199801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88039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622943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851766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282886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765318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034396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150640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pic>
        <p:nvPicPr>
          <p:cNvPr id="12" name="Picture 7" descr="http://liturgyhelp.com.au/resource_file/graphics/banner_art/jc_N17ORSUB_banner_large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396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062762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pic>
        <p:nvPicPr>
          <p:cNvPr id="29" name="Picture 7" descr="http://liturgyhelp.com.au/resource_file/graphics/banner_art/jc_N17ORSUB_banner_large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34732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7" descr="http://liturgyhelp.com.au/resource_file/graphics/banner_art/jc_N17ORSUB_banner_large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68292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061077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890369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908898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594260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621816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980653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306896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5475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387761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093197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414508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" y="0"/>
            <a:ext cx="30494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47386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" y="0"/>
            <a:ext cx="30494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24111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" y="0"/>
            <a:ext cx="30494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29438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700916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623496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831939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280666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8966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pic>
          <p:nvPicPr>
            <p:cNvPr id="1027" name="Picture 3"/>
            <p:cNvPicPr>
              <a:picLocks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0" t="4200" r="55812" b="17513"/>
            <a:stretch/>
          </p:blipFill>
          <p:spPr bwMode="auto">
            <a:xfrm>
              <a:off x="0" y="0"/>
              <a:ext cx="2520000" cy="3430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3"/>
            <p:cNvPicPr>
              <a:picLocks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0" t="4200" r="55812" b="17513"/>
            <a:stretch/>
          </p:blipFill>
          <p:spPr bwMode="auto">
            <a:xfrm>
              <a:off x="0" y="3427200"/>
              <a:ext cx="2520000" cy="3430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610435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902973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321122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986797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801597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659020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pic>
        <p:nvPicPr>
          <p:cNvPr id="17" name="Picture 7" descr="http://liturgyhelp.com.au/resource_file/graphics/icons/N04EASUB_icon_large_col_th.jp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02309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pic>
        <p:nvPicPr>
          <p:cNvPr id="17" name="Picture 7" descr="http://liturgyhelp.com.au/resource_file/graphics/icons/N04EASUB_icon_large_col_th.jp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24907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http://liturgyhelp.com.au/resource_file/graphics/icons/N04EASUB_icon_large_col_th.jp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86587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701345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3406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pic>
          <p:nvPicPr>
            <p:cNvPr id="18" name="Picture 3"/>
            <p:cNvPicPr>
              <a:picLocks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0" t="4200" r="55812" b="17513"/>
            <a:stretch/>
          </p:blipFill>
          <p:spPr bwMode="auto">
            <a:xfrm>
              <a:off x="0" y="0"/>
              <a:ext cx="2520000" cy="3430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3"/>
            <p:cNvPicPr>
              <a:picLocks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0" t="4200" r="55812" b="17513"/>
            <a:stretch/>
          </p:blipFill>
          <p:spPr bwMode="auto">
            <a:xfrm>
              <a:off x="0" y="3427200"/>
              <a:ext cx="2520000" cy="3430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9233884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071877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111115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91597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869164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544140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061012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348735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8492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pic>
          <p:nvPicPr>
            <p:cNvPr id="13" name="Picture 3"/>
            <p:cNvPicPr>
              <a:picLocks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0" t="4200" r="55812" b="17513"/>
            <a:stretch/>
          </p:blipFill>
          <p:spPr bwMode="auto">
            <a:xfrm>
              <a:off x="0" y="0"/>
              <a:ext cx="2520000" cy="3430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3"/>
            <p:cNvPicPr>
              <a:picLocks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0" t="4200" r="55812" b="17513"/>
            <a:stretch/>
          </p:blipFill>
          <p:spPr bwMode="auto">
            <a:xfrm>
              <a:off x="0" y="3427200"/>
              <a:ext cx="2520000" cy="3430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76685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10660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63082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791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40" name="Group 39"/>
          <p:cNvGrpSpPr/>
          <p:nvPr userDrawn="1"/>
        </p:nvGrpSpPr>
        <p:grpSpPr>
          <a:xfrm>
            <a:off x="0" y="104402"/>
            <a:ext cx="2520000" cy="6636966"/>
            <a:chOff x="0" y="104402"/>
            <a:chExt cx="2520000" cy="6636966"/>
          </a:xfrm>
        </p:grpSpPr>
        <p:pic>
          <p:nvPicPr>
            <p:cNvPr id="41" name="Picture 7" descr="G:\Year B\OTB_28D.TIF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025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4402"/>
              <a:ext cx="2520000" cy="3252590"/>
            </a:xfrm>
            <a:prstGeom prst="rect">
              <a:avLst/>
            </a:prstGeom>
            <a:solidFill>
              <a:srgbClr val="006600"/>
            </a:solidFill>
          </p:spPr>
        </p:pic>
        <p:pic>
          <p:nvPicPr>
            <p:cNvPr id="42" name="Picture 7" descr="G:\Year B\OTB_28D.TIF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025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488778"/>
              <a:ext cx="2520000" cy="3252590"/>
            </a:xfrm>
            <a:prstGeom prst="rect">
              <a:avLst/>
            </a:prstGeom>
            <a:solidFill>
              <a:srgbClr val="006600"/>
            </a:solidFill>
          </p:spPr>
        </p:pic>
      </p:grpSp>
    </p:spTree>
    <p:extLst>
      <p:ext uri="{BB962C8B-B14F-4D97-AF65-F5344CB8AC3E}">
        <p14:creationId xmlns:p14="http://schemas.microsoft.com/office/powerpoint/2010/main" val="20202550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68860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85664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44479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78243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52792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06292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60403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rgbClr val="006600"/>
                </a:solidFill>
              </a:endParaRPr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87" t="6335" r="45971" b="4194"/>
            <a:stretch/>
          </p:blipFill>
          <p:spPr bwMode="auto">
            <a:xfrm>
              <a:off x="0" y="185023"/>
              <a:ext cx="2520000" cy="32439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6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87" t="6335" r="45971" b="4194"/>
            <a:stretch/>
          </p:blipFill>
          <p:spPr bwMode="auto">
            <a:xfrm>
              <a:off x="0" y="3429000"/>
              <a:ext cx="2520000" cy="32439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618921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rgbClr val="006600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33" name="Rectangle 32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rgbClr val="006600"/>
                </a:solidFill>
              </a:endParaRPr>
            </a:p>
          </p:txBody>
        </p:sp>
        <p:pic>
          <p:nvPicPr>
            <p:cNvPr id="34" name="Picture 6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87" t="6335" r="45971" b="4194"/>
            <a:stretch/>
          </p:blipFill>
          <p:spPr bwMode="auto">
            <a:xfrm>
              <a:off x="0" y="185023"/>
              <a:ext cx="2520000" cy="32439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" name="Picture 6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87" t="6335" r="45971" b="4194"/>
            <a:stretch/>
          </p:blipFill>
          <p:spPr bwMode="auto">
            <a:xfrm>
              <a:off x="0" y="3429000"/>
              <a:ext cx="2520000" cy="32439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90684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27" name="Rectangle 26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rgbClr val="006600"/>
                </a:solidFill>
              </a:endParaRPr>
            </a:p>
          </p:txBody>
        </p:sp>
        <p:pic>
          <p:nvPicPr>
            <p:cNvPr id="28" name="Picture 6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87" t="6335" r="45971" b="4194"/>
            <a:stretch/>
          </p:blipFill>
          <p:spPr bwMode="auto">
            <a:xfrm>
              <a:off x="0" y="185023"/>
              <a:ext cx="2520000" cy="32439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6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87" t="6335" r="45971" b="4194"/>
            <a:stretch/>
          </p:blipFill>
          <p:spPr bwMode="auto">
            <a:xfrm>
              <a:off x="0" y="3429000"/>
              <a:ext cx="2520000" cy="32439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81992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 userDrawn="1"/>
        </p:nvGrpSpPr>
        <p:grpSpPr>
          <a:xfrm>
            <a:off x="0" y="104402"/>
            <a:ext cx="2520000" cy="6636966"/>
            <a:chOff x="0" y="104402"/>
            <a:chExt cx="2520000" cy="6636966"/>
          </a:xfrm>
        </p:grpSpPr>
        <p:pic>
          <p:nvPicPr>
            <p:cNvPr id="35" name="Picture 7" descr="G:\Year B\OTB_28D.TIF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025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4402"/>
              <a:ext cx="2520000" cy="3252590"/>
            </a:xfrm>
            <a:prstGeom prst="rect">
              <a:avLst/>
            </a:prstGeom>
            <a:solidFill>
              <a:srgbClr val="006600"/>
            </a:solidFill>
          </p:spPr>
        </p:pic>
        <p:pic>
          <p:nvPicPr>
            <p:cNvPr id="36" name="Picture 7" descr="G:\Year B\OTB_28D.TIF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025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488778"/>
              <a:ext cx="2520000" cy="3252590"/>
            </a:xfrm>
            <a:prstGeom prst="rect">
              <a:avLst/>
            </a:prstGeom>
            <a:solidFill>
              <a:srgbClr val="006600"/>
            </a:solidFill>
          </p:spPr>
        </p:pic>
      </p:grpSp>
    </p:spTree>
    <p:extLst>
      <p:ext uri="{BB962C8B-B14F-4D97-AF65-F5344CB8AC3E}">
        <p14:creationId xmlns:p14="http://schemas.microsoft.com/office/powerpoint/2010/main" val="25630071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60323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11389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75575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44082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57802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90827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3193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52970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09828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1039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6763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DC5FA0-3C19-423D-AA1C-712BD5CB8FFB}" type="datetimeFigureOut">
              <a:rPr lang="en-US" altLang="en-US"/>
              <a:pPr/>
              <a:t>5/2/2024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8D1103C-35B7-481D-8128-E128D79895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37686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pic>
        <p:nvPicPr>
          <p:cNvPr id="19" name="Picture 4" descr="G:\Year B\OTB_25G.TIF"/>
          <p:cNvPicPr>
            <a:picLocks noChangeArrowheads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30800"/>
            <a:ext cx="2520000" cy="343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G:\Year B\OTB_25G.TIF"/>
          <p:cNvPicPr>
            <a:picLocks noChangeArrowheads="1"/>
          </p:cNvPicPr>
          <p:nvPr userDrawn="1"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34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1439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pic>
        <p:nvPicPr>
          <p:cNvPr id="23" name="Picture 4" descr="G:\Year B\OTB_25G.TIF"/>
          <p:cNvPicPr>
            <a:picLocks noChangeArrowheads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30800"/>
            <a:ext cx="2520000" cy="343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G:\Year B\OTB_25G.TIF"/>
          <p:cNvPicPr>
            <a:picLocks noChangeArrowheads="1"/>
          </p:cNvPicPr>
          <p:nvPr userDrawn="1"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34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6255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G:\Year B\OTB_25G.TIF"/>
          <p:cNvPicPr>
            <a:picLocks noChangeArrowheads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30800"/>
            <a:ext cx="2520000" cy="343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G:\Year B\OTB_25G.TIF"/>
          <p:cNvPicPr>
            <a:picLocks noChangeArrowheads="1"/>
          </p:cNvPicPr>
          <p:nvPr userDrawn="1"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34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454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20632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25043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18232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78657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10832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0509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38228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59803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59503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25634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43961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14174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64926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92934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98128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2/05/2024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10378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2/05/2024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5965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97506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2/05/2024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87887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81289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91842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41659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6952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pic>
          <p:nvPicPr>
            <p:cNvPr id="1026" name="Picture 2" descr="G:\Year B - Mark\src_data\highres\OTime 015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13" t="7032" r="15699" b="19690"/>
            <a:stretch/>
          </p:blipFill>
          <p:spPr bwMode="auto">
            <a:xfrm>
              <a:off x="0" y="0"/>
              <a:ext cx="2520000" cy="3445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G:\Year B - Mark\src_data\highres\OTime 016.jpg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25" t="6048" r="53687" b="25457"/>
            <a:stretch/>
          </p:blipFill>
          <p:spPr bwMode="auto">
            <a:xfrm>
              <a:off x="0" y="3445984"/>
              <a:ext cx="2520000" cy="3412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2476409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24" name="Rectangle 23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028" name="Picture 4" descr="http://liturgyhelp.com.au/resource_file/graphics/icons/N02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2387"/>
              <a:ext cx="2520000" cy="5033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3080043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2" name="Picture 4" descr="http://liturgyhelp.com.au/resource_file/graphics/icons/N02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2387"/>
              <a:ext cx="2520000" cy="5033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1065804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7" name="Picture 4" descr="http://liturgyhelp.com.au/resource_file/graphics/icons/N02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2387"/>
              <a:ext cx="2520000" cy="5033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136543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214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29853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78071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660167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015803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857728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971577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631331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892915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662180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466535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pic>
        <p:nvPicPr>
          <p:cNvPr id="5" name="Picture 3"/>
          <p:cNvPicPr>
            <a:picLocks noChangeArrowheads="1"/>
          </p:cNvPicPr>
          <p:nvPr userDrawn="1"/>
        </p:nvPicPr>
        <p:blipFill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1119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708467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pic>
        <p:nvPicPr>
          <p:cNvPr id="6" name="Picture 3"/>
          <p:cNvPicPr>
            <a:picLocks noChangeArrowheads="1"/>
          </p:cNvPicPr>
          <p:nvPr userDrawn="1"/>
        </p:nvPicPr>
        <p:blipFill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72898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rrowheads="1"/>
          </p:cNvPicPr>
          <p:nvPr userDrawn="1"/>
        </p:nvPicPr>
        <p:blipFill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560184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4769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691887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194493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419346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380567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624490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349208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4235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652547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406982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779316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27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27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24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2400"/>
            </a:lvl2pPr>
            <a:lvl3pPr marL="0" indent="0">
              <a:buFont typeface="+mj-lt"/>
              <a:buNone/>
              <a:defRPr sz="2400"/>
            </a:lvl3pPr>
            <a:lvl4pPr marL="0" indent="0">
              <a:buFont typeface="+mj-lt"/>
              <a:buNone/>
              <a:defRPr sz="2400"/>
            </a:lvl4pPr>
            <a:lvl5pPr marL="0" indent="0">
              <a:buFont typeface="+mj-lt"/>
              <a:buNone/>
              <a:defRPr sz="24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56" name="Group 55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55" name="Rectangle 54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/>
            </a:p>
          </p:txBody>
        </p:sp>
        <p:pic>
          <p:nvPicPr>
            <p:cNvPr id="1041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4507253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27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27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24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2400"/>
            </a:lvl2pPr>
            <a:lvl3pPr marL="0" indent="0">
              <a:buFont typeface="+mj-lt"/>
              <a:buNone/>
              <a:defRPr sz="2400"/>
            </a:lvl3pPr>
            <a:lvl4pPr marL="0" indent="0">
              <a:buFont typeface="+mj-lt"/>
              <a:buNone/>
              <a:defRPr sz="2400"/>
            </a:lvl4pPr>
            <a:lvl5pPr marL="0" indent="0">
              <a:buFont typeface="+mj-lt"/>
              <a:buNone/>
              <a:defRPr sz="24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800" y="6381330"/>
            <a:ext cx="6192813" cy="404665"/>
          </a:xfrm>
        </p:spPr>
        <p:txBody>
          <a:bodyPr>
            <a:noAutofit/>
          </a:bodyPr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aseline="0">
                <a:solidFill>
                  <a:srgbClr val="006600"/>
                </a:solidFill>
              </a:defRPr>
            </a:lvl1pPr>
            <a:lvl2pPr marL="342900" indent="0">
              <a:buFontTx/>
              <a:buNone/>
              <a:defRPr sz="1050"/>
            </a:lvl2pPr>
            <a:lvl3pPr marL="685800" indent="0">
              <a:buFontTx/>
              <a:buNone/>
              <a:defRPr sz="1050"/>
            </a:lvl3pPr>
            <a:lvl4pPr marL="1028700" indent="0">
              <a:buFontTx/>
              <a:buNone/>
              <a:defRPr sz="1050"/>
            </a:lvl4pPr>
            <a:lvl5pPr marL="1371600" indent="0">
              <a:buFontTx/>
              <a:buNone/>
              <a:defRPr sz="105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83" name="Group 82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84" name="Rectangle 83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/>
            </a:p>
          </p:txBody>
        </p:sp>
        <p:pic>
          <p:nvPicPr>
            <p:cNvPr id="8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0525469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73" name="Rectangle 72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/>
            </a:p>
          </p:txBody>
        </p:sp>
        <p:pic>
          <p:nvPicPr>
            <p:cNvPr id="74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047071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739399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845201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670191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986037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0138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slideLayout" Target="../slideLayouts/slideLayout10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2046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0" r:id="rId2"/>
    <p:sldLayoutId id="2147483662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583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5203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0886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0708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774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7096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E3956D-8DC4-4A1A-870C-57B042E4C172}" type="datetimeFigureOut">
              <a:rPr lang="en-AU" smtClean="0"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8971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558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135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3107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7774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6304" y="451162"/>
            <a:ext cx="61926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cap="all" dirty="0">
                <a:solidFill>
                  <a:schemeClr val="bg1"/>
                </a:solidFill>
                <a:latin typeface="Calibri" pitchFamily="34" charset="0"/>
              </a:rPr>
              <a:t>Twenty-eighth Sunday in ordinary time</a:t>
            </a:r>
          </a:p>
          <a:p>
            <a:pPr algn="ctr"/>
            <a:r>
              <a:rPr lang="en-AU" sz="4400" dirty="0">
                <a:solidFill>
                  <a:schemeClr val="bg1"/>
                </a:solidFill>
                <a:latin typeface="Calibri" pitchFamily="34" charset="0"/>
              </a:rPr>
              <a:t>Sunday 13</a:t>
            </a:r>
            <a:r>
              <a:rPr lang="en-AU" sz="4400" baseline="30000" dirty="0">
                <a:solidFill>
                  <a:schemeClr val="bg1"/>
                </a:solidFill>
                <a:latin typeface="Calibri" pitchFamily="34" charset="0"/>
              </a:rPr>
              <a:t>th</a:t>
            </a:r>
            <a:r>
              <a:rPr lang="en-AU" sz="4400" dirty="0">
                <a:solidFill>
                  <a:schemeClr val="bg1"/>
                </a:solidFill>
                <a:latin typeface="Calibri" pitchFamily="34" charset="0"/>
              </a:rPr>
              <a:t> October, 2024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86568" y="2996952"/>
            <a:ext cx="63367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i="1" dirty="0">
                <a:solidFill>
                  <a:schemeClr val="bg1"/>
                </a:solidFill>
              </a:rPr>
              <a:t>Mary Immaculate Parish </a:t>
            </a:r>
            <a:br>
              <a:rPr lang="en-AU" sz="3200" i="1" dirty="0">
                <a:solidFill>
                  <a:schemeClr val="bg1"/>
                </a:solidFill>
              </a:rPr>
            </a:br>
            <a:r>
              <a:rPr lang="en-AU" sz="3200" i="1" dirty="0">
                <a:solidFill>
                  <a:schemeClr val="bg1"/>
                </a:solidFill>
              </a:rPr>
              <a:t>Quakers Hill-Schofields</a:t>
            </a:r>
            <a:br>
              <a:rPr lang="en-AU" sz="3200" i="1" dirty="0">
                <a:solidFill>
                  <a:schemeClr val="bg1"/>
                </a:solidFill>
              </a:rPr>
            </a:br>
            <a:r>
              <a:rPr lang="en-AU" sz="3200" i="1" dirty="0">
                <a:solidFill>
                  <a:schemeClr val="bg1"/>
                </a:solidFill>
              </a:rPr>
              <a:t>We welcome our parishioners and visitors to our Parish today.</a:t>
            </a:r>
            <a:endParaRPr lang="en-US" sz="3200" i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03893"/>
            <a:ext cx="6858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AU" sz="1400" dirty="0">
                <a:solidFill>
                  <a:schemeClr val="bg1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Christian Copyright Licensing No. 21987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Graphics Used with Permission of </a:t>
            </a:r>
            <a:r>
              <a:rPr lang="en-AU" sz="1400" dirty="0" err="1">
                <a:solidFill>
                  <a:schemeClr val="bg1"/>
                </a:solidFill>
              </a:rPr>
              <a:t>Sr</a:t>
            </a:r>
            <a:r>
              <a:rPr lang="en-AU" sz="1400" dirty="0">
                <a:solidFill>
                  <a:schemeClr val="bg1"/>
                </a:solidFill>
              </a:rPr>
              <a:t> Susan Daily IBVM.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PENITENTIAL ACT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476672"/>
            <a:ext cx="903649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 confess to almighty God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and to you, my brothers and sisters,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that I have greatly sinned,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 my thoughts and in my words,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 what I have done and what I </a:t>
            </a:r>
            <a:r>
              <a:rPr kumimoji="0" lang="en-AU" sz="4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have failed to do,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through my fault, through my fault,  </a:t>
            </a:r>
          </a:p>
        </p:txBody>
      </p:sp>
    </p:spTree>
    <p:extLst>
      <p:ext uri="{BB962C8B-B14F-4D97-AF65-F5344CB8AC3E}">
        <p14:creationId xmlns:p14="http://schemas.microsoft.com/office/powerpoint/2010/main" val="3937607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B2CF16-C1D2-7320-880B-2A8535EA5A63}"/>
              </a:ext>
            </a:extLst>
          </p:cNvPr>
          <p:cNvSpPr txBox="1"/>
          <p:nvPr/>
        </p:nvSpPr>
        <p:spPr>
          <a:xfrm>
            <a:off x="107504" y="116632"/>
            <a:ext cx="8928992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through my most grievous fault;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therefore I ask blessed </a:t>
            </a:r>
            <a:b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Mary ever-Virgin,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all the Angels and Saints,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and you, my brothers and sisters,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to pray for me to the Lord our God.</a:t>
            </a:r>
            <a:endParaRPr kumimoji="0" lang="en-AU" sz="5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120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PENITENTIAL ACT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794802"/>
            <a:ext cx="8136904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May almighty God have mercy on us,</a:t>
            </a:r>
            <a:endParaRPr kumimoji="0" lang="en-AU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forgive us our sins,</a:t>
            </a:r>
            <a:endParaRPr kumimoji="0" lang="en-AU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bring us to everlasting life.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	AMEN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4767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4503D8-69C4-4741-AD4B-E76D33C143F9}"/>
              </a:ext>
            </a:extLst>
          </p:cNvPr>
          <p:cNvSpPr txBox="1"/>
          <p:nvPr/>
        </p:nvSpPr>
        <p:spPr>
          <a:xfrm>
            <a:off x="179512" y="0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PENITENTIAL ACT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74A09C-17A1-481F-9F37-688141106AEB}"/>
              </a:ext>
            </a:extLst>
          </p:cNvPr>
          <p:cNvSpPr/>
          <p:nvPr/>
        </p:nvSpPr>
        <p:spPr>
          <a:xfrm>
            <a:off x="395536" y="913239"/>
            <a:ext cx="87129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Celebrant: Lord have mercy,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LORD, HAVE MERCY.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4BE6EE-C8FF-419F-952B-9F41CD79D81B}"/>
              </a:ext>
            </a:extLst>
          </p:cNvPr>
          <p:cNvSpPr/>
          <p:nvPr/>
        </p:nvSpPr>
        <p:spPr>
          <a:xfrm>
            <a:off x="431032" y="2747727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Celebrant: Christ have mercy,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CHRIST, HAVE MERCY.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54A5F3-83A7-43B5-8ACC-08E7FADA5683}"/>
              </a:ext>
            </a:extLst>
          </p:cNvPr>
          <p:cNvSpPr/>
          <p:nvPr/>
        </p:nvSpPr>
        <p:spPr>
          <a:xfrm>
            <a:off x="467544" y="4725144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Celebrant: Lord have mercy,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LORD, HAVE MERCY.</a:t>
            </a:r>
          </a:p>
        </p:txBody>
      </p:sp>
    </p:spTree>
    <p:extLst>
      <p:ext uri="{BB962C8B-B14F-4D97-AF65-F5344CB8AC3E}">
        <p14:creationId xmlns:p14="http://schemas.microsoft.com/office/powerpoint/2010/main" val="1662548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GLORIA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9816" y="908720"/>
            <a:ext cx="896448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Glory to God in the highest, and on earth peace to people of good will.</a:t>
            </a:r>
            <a:endParaRPr kumimoji="0" lang="en-US" sz="44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praise you,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bless you,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adore you,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glorify you,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give you thanks for your 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great glory,</a:t>
            </a:r>
          </a:p>
        </p:txBody>
      </p:sp>
    </p:spTree>
    <p:extLst>
      <p:ext uri="{BB962C8B-B14F-4D97-AF65-F5344CB8AC3E}">
        <p14:creationId xmlns:p14="http://schemas.microsoft.com/office/powerpoint/2010/main" val="500758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8AE15C-0219-6A0E-B865-F6C12B59087A}"/>
              </a:ext>
            </a:extLst>
          </p:cNvPr>
          <p:cNvSpPr txBox="1"/>
          <p:nvPr/>
        </p:nvSpPr>
        <p:spPr>
          <a:xfrm>
            <a:off x="251520" y="404664"/>
            <a:ext cx="9001000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Lord God, heavenly King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 God, almighty Father.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Lord Jesus Christ, Only Begotten Son,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Lord God, Lamb of God, 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Son of the Father,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take away the sins of the world,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have mercy on us;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take away the sins of the world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Receive our prayer;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6824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565200"/>
            <a:ext cx="885667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are seated at the right hand of the Father, have mercy on us.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you alone are the Holy One,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alone are the Lord,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alone are the Most High,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Jesus Christ,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 the Holy Spirit,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the glory of God the Father. Amen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7328" y="6427113"/>
            <a:ext cx="88566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3802545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4477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9907" y="2267144"/>
            <a:ext cx="5688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b="1" dirty="0">
                <a:solidFill>
                  <a:schemeClr val="bg1"/>
                </a:solidFill>
                <a:latin typeface="Calibri" pitchFamily="34" charset="0"/>
              </a:rPr>
              <a:t>FIRST READING</a:t>
            </a:r>
          </a:p>
          <a:p>
            <a:pPr algn="ctr"/>
            <a:r>
              <a:rPr lang="en-AU" sz="4800" b="1" dirty="0">
                <a:solidFill>
                  <a:schemeClr val="bg1"/>
                </a:solidFill>
                <a:latin typeface="Calibri" pitchFamily="34" charset="0"/>
              </a:rPr>
              <a:t>Wisdom 7: 7-11</a:t>
            </a:r>
          </a:p>
        </p:txBody>
      </p:sp>
    </p:spTree>
    <p:extLst>
      <p:ext uri="{BB962C8B-B14F-4D97-AF65-F5344CB8AC3E}">
        <p14:creationId xmlns:p14="http://schemas.microsoft.com/office/powerpoint/2010/main" val="2575721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6632"/>
            <a:ext cx="8352928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00" b="1" dirty="0">
                <a:solidFill>
                  <a:schemeClr val="bg1"/>
                </a:solidFill>
                <a:latin typeface="Calibri" pitchFamily="34" charset="0"/>
              </a:rPr>
              <a:t>RESPONSORIAL PSALM</a:t>
            </a:r>
          </a:p>
          <a:p>
            <a:pPr algn="ctr"/>
            <a:r>
              <a:rPr lang="en-AU" sz="2800" b="1" dirty="0">
                <a:solidFill>
                  <a:schemeClr val="bg1"/>
                </a:solidFill>
                <a:latin typeface="Calibri" pitchFamily="34" charset="0"/>
              </a:rPr>
              <a:t>Ps 89: 12-17</a:t>
            </a:r>
          </a:p>
          <a:p>
            <a:pPr algn="ctr"/>
            <a:endParaRPr lang="en-US" sz="6000" b="1" dirty="0">
              <a:solidFill>
                <a:schemeClr val="bg1"/>
              </a:solidFill>
            </a:endParaRPr>
          </a:p>
          <a:p>
            <a:pPr algn="ctr"/>
            <a:r>
              <a:rPr lang="en-US" sz="6000" b="1" dirty="0">
                <a:solidFill>
                  <a:schemeClr val="bg1"/>
                </a:solidFill>
              </a:rPr>
              <a:t>Fill us with your love, O Lord, and we will sing for joy!</a:t>
            </a:r>
          </a:p>
        </p:txBody>
      </p:sp>
    </p:spTree>
    <p:extLst>
      <p:ext uri="{BB962C8B-B14F-4D97-AF65-F5344CB8AC3E}">
        <p14:creationId xmlns:p14="http://schemas.microsoft.com/office/powerpoint/2010/main" val="3534440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/>
          <p:cNvSpPr/>
          <p:nvPr/>
        </p:nvSpPr>
        <p:spPr>
          <a:xfrm>
            <a:off x="107504" y="44624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WEEKENDS MASSES WILL BE OFFERED FOR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02665A-BD36-BC71-D32E-EF8CA21F3303}"/>
              </a:ext>
            </a:extLst>
          </p:cNvPr>
          <p:cNvSpPr txBox="1"/>
          <p:nvPr/>
        </p:nvSpPr>
        <p:spPr>
          <a:xfrm>
            <a:off x="323528" y="444734"/>
            <a:ext cx="8820472" cy="846385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Recent Death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Anniversaries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pic>
        <p:nvPicPr>
          <p:cNvPr id="5" name="Picture 4" descr="A map of earthquake evacuation&#10;&#10;Description automatically generated with medium confidence">
            <a:extLst>
              <a:ext uri="{FF2B5EF4-FFF2-40B4-BE49-F238E27FC236}">
                <a16:creationId xmlns:a16="http://schemas.microsoft.com/office/drawing/2014/main" id="{F87B36F3-36AE-2A0D-BC9C-CE68C2AA9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17723"/>
            <a:ext cx="3953932" cy="279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410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1988840"/>
            <a:ext cx="5688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b="1" dirty="0">
                <a:solidFill>
                  <a:schemeClr val="bg1"/>
                </a:solidFill>
                <a:latin typeface="Calibri" pitchFamily="34" charset="0"/>
              </a:rPr>
              <a:t>SECOND READING</a:t>
            </a:r>
          </a:p>
          <a:p>
            <a:pPr algn="ctr"/>
            <a:r>
              <a:rPr lang="en-AU" sz="4800" b="1" dirty="0">
                <a:solidFill>
                  <a:schemeClr val="bg1"/>
                </a:solidFill>
                <a:latin typeface="Calibri" pitchFamily="34" charset="0"/>
              </a:rPr>
              <a:t>Hebrews 4: 12-13</a:t>
            </a:r>
          </a:p>
        </p:txBody>
      </p:sp>
    </p:spTree>
    <p:extLst>
      <p:ext uri="{BB962C8B-B14F-4D97-AF65-F5344CB8AC3E}">
        <p14:creationId xmlns:p14="http://schemas.microsoft.com/office/powerpoint/2010/main" val="269181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8208912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00" b="1" dirty="0">
                <a:solidFill>
                  <a:schemeClr val="bg1"/>
                </a:solidFill>
                <a:latin typeface="Calibri" pitchFamily="34" charset="0"/>
              </a:rPr>
              <a:t>GOSPEL ACCLAMATION</a:t>
            </a: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/>
            <a:r>
              <a:rPr lang="en-US" sz="5400" b="1" dirty="0">
                <a:solidFill>
                  <a:schemeClr val="bg1"/>
                </a:solidFill>
              </a:rPr>
              <a:t>Alleluia, alleluia!</a:t>
            </a:r>
          </a:p>
          <a:p>
            <a:r>
              <a:rPr lang="en-US" sz="5400" b="1" dirty="0">
                <a:solidFill>
                  <a:schemeClr val="bg1"/>
                </a:solidFill>
              </a:rPr>
              <a:t>Happy the poor in spirit; the kingdom of heaven  is theirs!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</a:rPr>
              <a:t>Alleluia!</a:t>
            </a:r>
          </a:p>
        </p:txBody>
      </p:sp>
    </p:spTree>
    <p:extLst>
      <p:ext uri="{BB962C8B-B14F-4D97-AF65-F5344CB8AC3E}">
        <p14:creationId xmlns:p14="http://schemas.microsoft.com/office/powerpoint/2010/main" val="31229927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-99392"/>
            <a:ext cx="8604448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GOSPEL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Lord be with you.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AND WITH YOUR SPIRIT.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reading from the holy Gospel according to John.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Glory to you, O Lord.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81706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1B9914D-6710-71CD-4CD4-70F6D6F1FA0B}"/>
              </a:ext>
            </a:extLst>
          </p:cNvPr>
          <p:cNvSpPr txBox="1"/>
          <p:nvPr/>
        </p:nvSpPr>
        <p:spPr>
          <a:xfrm>
            <a:off x="2771800" y="2200457"/>
            <a:ext cx="56886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>
                <a:solidFill>
                  <a:schemeClr val="bg1"/>
                </a:solidFill>
                <a:latin typeface="Calibri" pitchFamily="34" charset="0"/>
              </a:rPr>
              <a:t>GOSPEL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</a:rPr>
              <a:t>Mark 10:17-27</a:t>
            </a:r>
          </a:p>
        </p:txBody>
      </p:sp>
    </p:spTree>
    <p:extLst>
      <p:ext uri="{BB962C8B-B14F-4D97-AF65-F5344CB8AC3E}">
        <p14:creationId xmlns:p14="http://schemas.microsoft.com/office/powerpoint/2010/main" val="30297428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8374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8DE077-5AE2-2DD9-7AB7-13D12F766DCA}"/>
              </a:ext>
            </a:extLst>
          </p:cNvPr>
          <p:cNvSpPr txBox="1"/>
          <p:nvPr/>
        </p:nvSpPr>
        <p:spPr>
          <a:xfrm>
            <a:off x="313320" y="1052736"/>
            <a:ext cx="882047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believe in God,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Father almighty,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Creator of heaven and earth,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in Jesus Christ, his only Son,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Lord, who was conceived by the Holy Spirit, 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born of the Virgin Mary, 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37E95A-F5F0-A827-7346-8FC2B850DF02}"/>
              </a:ext>
            </a:extLst>
          </p:cNvPr>
          <p:cNvSpPr txBox="1"/>
          <p:nvPr/>
        </p:nvSpPr>
        <p:spPr>
          <a:xfrm>
            <a:off x="72008" y="0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APOSTLES’ CREED</a:t>
            </a:r>
          </a:p>
        </p:txBody>
      </p:sp>
    </p:spTree>
    <p:extLst>
      <p:ext uri="{BB962C8B-B14F-4D97-AF65-F5344CB8AC3E}">
        <p14:creationId xmlns:p14="http://schemas.microsoft.com/office/powerpoint/2010/main" val="39160996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8DE077-5AE2-2DD9-7AB7-13D12F766DCA}"/>
              </a:ext>
            </a:extLst>
          </p:cNvPr>
          <p:cNvSpPr txBox="1"/>
          <p:nvPr/>
        </p:nvSpPr>
        <p:spPr>
          <a:xfrm>
            <a:off x="395536" y="836712"/>
            <a:ext cx="813690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suffered under Pontius Pilate, 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was crucified, died and was buried;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 descended into hell;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the third day he rose again from the dead;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37E95A-F5F0-A827-7346-8FC2B850DF02}"/>
              </a:ext>
            </a:extLst>
          </p:cNvPr>
          <p:cNvSpPr txBox="1"/>
          <p:nvPr/>
        </p:nvSpPr>
        <p:spPr>
          <a:xfrm>
            <a:off x="395536" y="0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APOSTLES’ CREED</a:t>
            </a:r>
          </a:p>
        </p:txBody>
      </p:sp>
    </p:spTree>
    <p:extLst>
      <p:ext uri="{BB962C8B-B14F-4D97-AF65-F5344CB8AC3E}">
        <p14:creationId xmlns:p14="http://schemas.microsoft.com/office/powerpoint/2010/main" val="34679065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A86FC0-1737-2D65-B4A4-0E597645FD0E}"/>
              </a:ext>
            </a:extLst>
          </p:cNvPr>
          <p:cNvSpPr txBox="1"/>
          <p:nvPr/>
        </p:nvSpPr>
        <p:spPr>
          <a:xfrm>
            <a:off x="172688" y="0"/>
            <a:ext cx="8719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APOSTLES’ CREED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EFF276-4E86-FD20-EB32-49D72DE8EE55}"/>
              </a:ext>
            </a:extLst>
          </p:cNvPr>
          <p:cNvSpPr txBox="1"/>
          <p:nvPr/>
        </p:nvSpPr>
        <p:spPr>
          <a:xfrm>
            <a:off x="172688" y="1012954"/>
            <a:ext cx="896448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 ascended into heaven,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is seated at the right hand of God the Father almighty;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from there he will come to judge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living and the dead.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believe in the Holy Spirit,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holy Catholic Church,</a:t>
            </a:r>
          </a:p>
        </p:txBody>
      </p:sp>
    </p:spTree>
    <p:extLst>
      <p:ext uri="{BB962C8B-B14F-4D97-AF65-F5344CB8AC3E}">
        <p14:creationId xmlns:p14="http://schemas.microsoft.com/office/powerpoint/2010/main" val="25563448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A86FC0-1737-2D65-B4A4-0E597645FD0E}"/>
              </a:ext>
            </a:extLst>
          </p:cNvPr>
          <p:cNvSpPr txBox="1"/>
          <p:nvPr/>
        </p:nvSpPr>
        <p:spPr>
          <a:xfrm>
            <a:off x="0" y="0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APOSTLES’ CREED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EFF276-4E86-FD20-EB32-49D72DE8EE55}"/>
              </a:ext>
            </a:extLst>
          </p:cNvPr>
          <p:cNvSpPr txBox="1"/>
          <p:nvPr/>
        </p:nvSpPr>
        <p:spPr>
          <a:xfrm>
            <a:off x="195552" y="1484784"/>
            <a:ext cx="89644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communion of saints,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forgiveness of sins,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resurrection of the body,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life everlasting. Amen.</a:t>
            </a:r>
          </a:p>
        </p:txBody>
      </p:sp>
    </p:spTree>
    <p:extLst>
      <p:ext uri="{BB962C8B-B14F-4D97-AF65-F5344CB8AC3E}">
        <p14:creationId xmlns:p14="http://schemas.microsoft.com/office/powerpoint/2010/main" val="9984505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F0BD24-1115-66AC-2E64-EDD61989FBF3}"/>
              </a:ext>
            </a:extLst>
          </p:cNvPr>
          <p:cNvSpPr txBox="1"/>
          <p:nvPr/>
        </p:nvSpPr>
        <p:spPr>
          <a:xfrm>
            <a:off x="395536" y="980728"/>
            <a:ext cx="87484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PRAYERS OF THE FAITHFUL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 — Lord, hear our prayer. </a:t>
            </a:r>
          </a:p>
        </p:txBody>
      </p:sp>
    </p:spTree>
    <p:extLst>
      <p:ext uri="{BB962C8B-B14F-4D97-AF65-F5344CB8AC3E}">
        <p14:creationId xmlns:p14="http://schemas.microsoft.com/office/powerpoint/2010/main" val="2602312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639525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5226"/>
            <a:ext cx="896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PARISH COMMUNITY PRAYER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976" y="652733"/>
            <a:ext cx="8964488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God, our Father, bless this parish Mary Immaculate so that we may love you more.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Help the parents to be good examples to the children and our youth to grow in love </a:t>
            </a:r>
            <a:r>
              <a:rPr kumimoji="0" lang="en-AU" sz="5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and strength as good Christians. </a:t>
            </a:r>
          </a:p>
        </p:txBody>
      </p:sp>
    </p:spTree>
    <p:extLst>
      <p:ext uri="{BB962C8B-B14F-4D97-AF65-F5344CB8AC3E}">
        <p14:creationId xmlns:p14="http://schemas.microsoft.com/office/powerpoint/2010/main" val="36188053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18320"/>
            <a:ext cx="914400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Encircle our families with your loving care. To the sick grant health, to the aged bring serenity and to those in sorrow joy.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May we grow stronger in faith and may our love for one another become deeper in our daily living.</a:t>
            </a:r>
          </a:p>
        </p:txBody>
      </p:sp>
    </p:spTree>
    <p:extLst>
      <p:ext uri="{BB962C8B-B14F-4D97-AF65-F5344CB8AC3E}">
        <p14:creationId xmlns:p14="http://schemas.microsoft.com/office/powerpoint/2010/main" val="26391155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02"/>
            <a:ext cx="9144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" y="2099371"/>
            <a:ext cx="896112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FIRST COLLECTION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priests currently serving in the Parramatta diocese as well as those who are retired or sick.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SECOND COLLECTION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OUR ON GOING OVERHEADS AND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DAY TO DAY EXPENSES OF OUR PARISH…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48875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100942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971972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9986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326740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62728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LITURGY OF THE EUCHARIST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691200"/>
            <a:ext cx="8856696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Pray, brethren (brothers and sisters) …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	May the Lord accept the sacrifice 			at your hands, for the praise and 			glory of his name, for our good 			    and the good of all his holy   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Church.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	AMEN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6065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LITURGY OF THE EUCHARIST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691200"/>
            <a:ext cx="885669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Lord be with you.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	AND WITH YOUR SPIRIT.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Lift up your hearts.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	WE LIFT THEM UP TO THE LORD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Let us give thanks to the Lord our God.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	IT IS RIGHT AND JUST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4875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074013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44634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0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SANCTUS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012954"/>
            <a:ext cx="842493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Holy, Holy, Holy Lord God of hosts.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Heaven and earth are full of your glory.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Hosanna in the highest.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Blessed is he who comes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the name of the Lord.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Hosanna in the highest.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6427113"/>
            <a:ext cx="8964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38786508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378"/>
            <a:ext cx="9144000" cy="688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7194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63391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MYSTERY OF FAITH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(Option 1)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988840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proclaim your Death, O Lord,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profess your Resurrection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until you come again.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6427113"/>
            <a:ext cx="86764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6675612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MYSTERY OF FAITH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(Option 2)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772816"/>
            <a:ext cx="87129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When we eat this Bread </a:t>
            </a:r>
            <a:b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drink this Cup,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proclaim your Death, O Lord,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until you come again.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6427113"/>
            <a:ext cx="8964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39392715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MYSTERY OF FAITH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(Option 3)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916832"/>
            <a:ext cx="84249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Save us, Saviour of the world,</a:t>
            </a:r>
            <a:b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by your Cross and Resurrection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have set us free.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112" y="6427113"/>
            <a:ext cx="8892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35826383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46571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6632"/>
            <a:ext cx="849694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Through him, and with him, </a:t>
            </a:r>
            <a:b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in him,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 God, almighty Father, </a:t>
            </a:r>
            <a:b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the unity of the Holy Spirit,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glory and honour is yours,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ever and ever.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	AMEN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6427113"/>
            <a:ext cx="8964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4131026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616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LORD’S PRAYER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0E606D-8E2A-4040-95FC-74FCC4E15B32}"/>
              </a:ext>
            </a:extLst>
          </p:cNvPr>
          <p:cNvSpPr/>
          <p:nvPr/>
        </p:nvSpPr>
        <p:spPr>
          <a:xfrm>
            <a:off x="107504" y="548680"/>
            <a:ext cx="930253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Father, Who art in heaven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Hallowed be Thy Name;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Thy kingdom come,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Thy will be done,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earth as it is in heaven.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Give us this day our daily bread,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forgive us our trespasses,</a:t>
            </a:r>
          </a:p>
        </p:txBody>
      </p:sp>
    </p:spTree>
    <p:extLst>
      <p:ext uri="{BB962C8B-B14F-4D97-AF65-F5344CB8AC3E}">
        <p14:creationId xmlns:p14="http://schemas.microsoft.com/office/powerpoint/2010/main" val="2940456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829493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616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LORD’S PRAYER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0E606D-8E2A-4040-95FC-74FCC4E15B32}"/>
              </a:ext>
            </a:extLst>
          </p:cNvPr>
          <p:cNvSpPr/>
          <p:nvPr/>
        </p:nvSpPr>
        <p:spPr>
          <a:xfrm>
            <a:off x="179512" y="1700808"/>
            <a:ext cx="930253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 we forgive those who trespass against us;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lead us not into temptation,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but deliver us from evil. </a:t>
            </a:r>
          </a:p>
        </p:txBody>
      </p:sp>
    </p:spTree>
    <p:extLst>
      <p:ext uri="{BB962C8B-B14F-4D97-AF65-F5344CB8AC3E}">
        <p14:creationId xmlns:p14="http://schemas.microsoft.com/office/powerpoint/2010/main" val="39286368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BB7A47-678B-48ED-AFE3-8CC8D4A987F2}"/>
              </a:ext>
            </a:extLst>
          </p:cNvPr>
          <p:cNvSpPr/>
          <p:nvPr/>
        </p:nvSpPr>
        <p:spPr>
          <a:xfrm>
            <a:off x="251520" y="548680"/>
            <a:ext cx="90605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Celebrant: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Deliver us, Lord, we pray…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7271CE-F5FC-496C-BC1B-F3E26BE700DE}"/>
              </a:ext>
            </a:extLst>
          </p:cNvPr>
          <p:cNvSpPr/>
          <p:nvPr/>
        </p:nvSpPr>
        <p:spPr>
          <a:xfrm>
            <a:off x="395536" y="2780928"/>
            <a:ext cx="889960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the kingdom, the power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the glory are yours, now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for ever.</a:t>
            </a:r>
          </a:p>
        </p:txBody>
      </p:sp>
    </p:spTree>
    <p:extLst>
      <p:ext uri="{BB962C8B-B14F-4D97-AF65-F5344CB8AC3E}">
        <p14:creationId xmlns:p14="http://schemas.microsoft.com/office/powerpoint/2010/main" val="27152821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99734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SIGN OF PEACE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905506"/>
            <a:ext cx="86409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peace of the Lord be with you always.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	AND WITH YOUR SPIRIT.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Let us offer each other the sign of peace.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3949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BREAKING OF THE BREAD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516" y="646331"/>
            <a:ext cx="871296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Lamb of God, you take away the sins of the world: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Have mercy on us.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Lamb of God, you take away the sins of the world: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Have mercy on us.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6427113"/>
            <a:ext cx="88204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4305168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8256" y="0"/>
            <a:ext cx="8910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BREAKING OF THE BREAD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264" y="6427113"/>
            <a:ext cx="89107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BB785E-3FAC-E65A-F0E6-EDBB28ACB7E4}"/>
              </a:ext>
            </a:extLst>
          </p:cNvPr>
          <p:cNvSpPr txBox="1"/>
          <p:nvPr/>
        </p:nvSpPr>
        <p:spPr>
          <a:xfrm>
            <a:off x="341784" y="1340768"/>
            <a:ext cx="891073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Lamb of God, you take away the sins of the world: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Grant us peace.</a:t>
            </a:r>
          </a:p>
        </p:txBody>
      </p:sp>
    </p:spTree>
    <p:extLst>
      <p:ext uri="{BB962C8B-B14F-4D97-AF65-F5344CB8AC3E}">
        <p14:creationId xmlns:p14="http://schemas.microsoft.com/office/powerpoint/2010/main" val="27904445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COMMUNION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412776"/>
            <a:ext cx="86409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Behold the Lamb of God,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Behold him who takes away the sins of the world.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Blessed are those who are called to the supper of the Lamb.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38788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COMMUNION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620688"/>
            <a:ext cx="86409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	</a:t>
            </a:r>
            <a:r>
              <a:rPr kumimoji="0" lang="en-US" sz="4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Lord, I am not worthy that 	you should enter under 	my roof,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but only say the word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and my soul shall be 	healed.</a:t>
            </a:r>
            <a:endParaRPr kumimoji="0" lang="en-US" sz="44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24759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982295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52830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8507349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3385215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141228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5477776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02"/>
            <a:ext cx="9144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" y="2099371"/>
            <a:ext cx="896112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FIRST COLLECTION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priests currently serving in the Parramatta diocese as well as those who are retired or sick.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SECOND COLLECTION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OUR ON GOING OVERHEADS AND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DAY TO DAY EXPENSES OF OUR PARISH…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654241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6597253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0208612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9768032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6407800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CONCLUDING RITE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412776"/>
            <a:ext cx="849694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Lord be with you.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	AND WITH YOUR SPIRIT.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 ................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	THANKS BE TO GOD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17023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54784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44745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1696715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3460383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2706165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6304" y="328588"/>
            <a:ext cx="61926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cap="all" dirty="0">
                <a:solidFill>
                  <a:schemeClr val="bg1"/>
                </a:solidFill>
                <a:latin typeface="Calibri" pitchFamily="34" charset="0"/>
              </a:rPr>
              <a:t>Twenty-eighth Sunday in ordinary time</a:t>
            </a:r>
          </a:p>
          <a:p>
            <a:pPr algn="ctr"/>
            <a:r>
              <a:rPr lang="en-AU" sz="4400" dirty="0">
                <a:solidFill>
                  <a:schemeClr val="bg1"/>
                </a:solidFill>
                <a:latin typeface="Calibri" pitchFamily="34" charset="0"/>
              </a:rPr>
              <a:t>Sunday 13</a:t>
            </a:r>
            <a:r>
              <a:rPr lang="en-AU" sz="4400" baseline="30000" dirty="0">
                <a:solidFill>
                  <a:schemeClr val="bg1"/>
                </a:solidFill>
                <a:latin typeface="Calibri" pitchFamily="34" charset="0"/>
              </a:rPr>
              <a:t>th</a:t>
            </a:r>
            <a:r>
              <a:rPr lang="en-AU" sz="4400" dirty="0">
                <a:solidFill>
                  <a:schemeClr val="bg1"/>
                </a:solidFill>
                <a:latin typeface="Calibri" pitchFamily="34" charset="0"/>
              </a:rPr>
              <a:t> October, 2024</a:t>
            </a:r>
          </a:p>
          <a:p>
            <a:pPr algn="ctr"/>
            <a:endParaRPr lang="en-US" sz="4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58016" y="2780928"/>
            <a:ext cx="63367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i="1" dirty="0">
                <a:solidFill>
                  <a:schemeClr val="bg1"/>
                </a:solidFill>
              </a:rPr>
              <a:t>Mary Immaculate Parish </a:t>
            </a:r>
            <a:br>
              <a:rPr lang="en-AU" sz="3200" i="1" dirty="0">
                <a:solidFill>
                  <a:schemeClr val="bg1"/>
                </a:solidFill>
              </a:rPr>
            </a:br>
            <a:r>
              <a:rPr lang="en-AU" sz="3200" i="1" dirty="0">
                <a:solidFill>
                  <a:schemeClr val="bg1"/>
                </a:solidFill>
              </a:rPr>
              <a:t>Quakers Hill-Schofields</a:t>
            </a:r>
            <a:br>
              <a:rPr lang="en-AU" sz="3200" i="1" dirty="0">
                <a:solidFill>
                  <a:schemeClr val="bg1"/>
                </a:solidFill>
              </a:rPr>
            </a:br>
            <a:r>
              <a:rPr lang="en-AU" sz="3200" i="1" dirty="0">
                <a:solidFill>
                  <a:schemeClr val="bg1"/>
                </a:solidFill>
              </a:rPr>
              <a:t>We welcome our parishioners and visitors to our Parish today.</a:t>
            </a:r>
            <a:endParaRPr lang="en-US" sz="3200" i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03893"/>
            <a:ext cx="6858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AU" sz="1400" dirty="0">
                <a:solidFill>
                  <a:schemeClr val="bg1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Christian Copyright Licensing No. 21987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Graphics Used with Permission of Sr Susan Daily IBVM.</a:t>
            </a:r>
          </a:p>
        </p:txBody>
      </p:sp>
    </p:spTree>
    <p:extLst>
      <p:ext uri="{BB962C8B-B14F-4D97-AF65-F5344CB8AC3E}">
        <p14:creationId xmlns:p14="http://schemas.microsoft.com/office/powerpoint/2010/main" val="1744013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INTRODUCTORY RITES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196752"/>
            <a:ext cx="79928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 the name of the Father,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and of the Son,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and of the Holy Spirit.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All: 	AMEN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All:	AND WITH YOUR SPIRIT.</a:t>
            </a:r>
          </a:p>
        </p:txBody>
      </p:sp>
    </p:spTree>
    <p:extLst>
      <p:ext uri="{BB962C8B-B14F-4D97-AF65-F5344CB8AC3E}">
        <p14:creationId xmlns:p14="http://schemas.microsoft.com/office/powerpoint/2010/main" val="1561660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9281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4224</TotalTime>
  <Words>2488</Words>
  <Application>Microsoft Office PowerPoint</Application>
  <PresentationFormat>On-screen Show (4:3)</PresentationFormat>
  <Paragraphs>344</Paragraphs>
  <Slides>73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73</vt:i4>
      </vt:variant>
    </vt:vector>
  </HeadingPairs>
  <TitlesOfParts>
    <vt:vector size="89" baseType="lpstr">
      <vt:lpstr>Aptos</vt:lpstr>
      <vt:lpstr>Aptos Display</vt:lpstr>
      <vt:lpstr>Arial</vt:lpstr>
      <vt:lpstr>Calibri</vt:lpstr>
      <vt:lpstr>Office Theme</vt:lpstr>
      <vt:lpstr>2_Office Theme</vt:lpstr>
      <vt:lpstr>1_Office Theme</vt:lpstr>
      <vt:lpstr>3_Office Theme</vt:lpstr>
      <vt:lpstr>6_Office Theme</vt:lpstr>
      <vt:lpstr>9_Office Theme</vt:lpstr>
      <vt:lpstr>7_Office Theme</vt:lpstr>
      <vt:lpstr>8_Office Theme</vt:lpstr>
      <vt:lpstr>10_Office Theme</vt:lpstr>
      <vt:lpstr>4_Office Theme</vt:lpstr>
      <vt:lpstr>5_Office Theme</vt:lpstr>
      <vt:lpstr>11_Office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Claudine</dc:creator>
  <cp:lastModifiedBy>Quakers Hill Parish</cp:lastModifiedBy>
  <cp:revision>224</cp:revision>
  <dcterms:created xsi:type="dcterms:W3CDTF">2011-11-21T04:52:32Z</dcterms:created>
  <dcterms:modified xsi:type="dcterms:W3CDTF">2024-05-02T03:30:35Z</dcterms:modified>
</cp:coreProperties>
</file>