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86" r:id="rId3"/>
    <p:sldMasterId id="2147483742" r:id="rId4"/>
    <p:sldMasterId id="2147483756" r:id="rId5"/>
    <p:sldMasterId id="2147483771" r:id="rId6"/>
    <p:sldMasterId id="2147483789" r:id="rId7"/>
    <p:sldMasterId id="2147483803" r:id="rId8"/>
    <p:sldMasterId id="2147483817" r:id="rId9"/>
    <p:sldMasterId id="2147483832" r:id="rId10"/>
    <p:sldMasterId id="2147483846" r:id="rId11"/>
    <p:sldMasterId id="2147483860" r:id="rId12"/>
  </p:sldMasterIdLst>
  <p:notesMasterIdLst>
    <p:notesMasterId r:id="rId84"/>
  </p:notesMasterIdLst>
  <p:sldIdLst>
    <p:sldId id="261" r:id="rId13"/>
    <p:sldId id="744" r:id="rId14"/>
    <p:sldId id="743" r:id="rId15"/>
    <p:sldId id="742" r:id="rId16"/>
    <p:sldId id="741" r:id="rId17"/>
    <p:sldId id="367" r:id="rId18"/>
    <p:sldId id="745" r:id="rId19"/>
    <p:sldId id="746" r:id="rId20"/>
    <p:sldId id="262" r:id="rId21"/>
    <p:sldId id="488" r:id="rId22"/>
    <p:sldId id="263" r:id="rId23"/>
    <p:sldId id="321" r:id="rId24"/>
    <p:sldId id="489" r:id="rId25"/>
    <p:sldId id="322" r:id="rId26"/>
    <p:sldId id="368" r:id="rId27"/>
    <p:sldId id="278" r:id="rId28"/>
    <p:sldId id="279" r:id="rId29"/>
    <p:sldId id="280" r:id="rId30"/>
    <p:sldId id="281" r:id="rId31"/>
    <p:sldId id="275" r:id="rId32"/>
    <p:sldId id="283" r:id="rId33"/>
    <p:sldId id="369" r:id="rId34"/>
    <p:sldId id="747" r:id="rId35"/>
    <p:sldId id="490" r:id="rId36"/>
    <p:sldId id="748" r:id="rId37"/>
    <p:sldId id="491" r:id="rId38"/>
    <p:sldId id="749" r:id="rId39"/>
    <p:sldId id="288" r:id="rId40"/>
    <p:sldId id="337" r:id="rId41"/>
    <p:sldId id="338" r:id="rId42"/>
    <p:sldId id="373" r:id="rId43"/>
    <p:sldId id="753" r:id="rId44"/>
    <p:sldId id="752" r:id="rId45"/>
    <p:sldId id="751" r:id="rId46"/>
    <p:sldId id="750" r:id="rId47"/>
    <p:sldId id="374" r:id="rId48"/>
    <p:sldId id="287" r:id="rId49"/>
    <p:sldId id="492" r:id="rId50"/>
    <p:sldId id="375" r:id="rId51"/>
    <p:sldId id="289" r:id="rId52"/>
    <p:sldId id="376" r:id="rId53"/>
    <p:sldId id="291" r:id="rId54"/>
    <p:sldId id="292" r:id="rId55"/>
    <p:sldId id="293" r:id="rId56"/>
    <p:sldId id="377" r:id="rId57"/>
    <p:sldId id="294" r:id="rId58"/>
    <p:sldId id="298" r:id="rId59"/>
    <p:sldId id="503" r:id="rId60"/>
    <p:sldId id="754" r:id="rId61"/>
    <p:sldId id="379" r:id="rId62"/>
    <p:sldId id="295" r:id="rId63"/>
    <p:sldId id="296" r:id="rId64"/>
    <p:sldId id="505" r:id="rId65"/>
    <p:sldId id="297" r:id="rId66"/>
    <p:sldId id="506" r:id="rId67"/>
    <p:sldId id="381" r:id="rId68"/>
    <p:sldId id="758" r:id="rId69"/>
    <p:sldId id="757" r:id="rId70"/>
    <p:sldId id="756" r:id="rId71"/>
    <p:sldId id="755" r:id="rId72"/>
    <p:sldId id="383" r:id="rId73"/>
    <p:sldId id="762" r:id="rId74"/>
    <p:sldId id="761" r:id="rId75"/>
    <p:sldId id="760" r:id="rId76"/>
    <p:sldId id="759" r:id="rId77"/>
    <p:sldId id="310" r:id="rId78"/>
    <p:sldId id="766" r:id="rId79"/>
    <p:sldId id="765" r:id="rId80"/>
    <p:sldId id="764" r:id="rId81"/>
    <p:sldId id="763" r:id="rId82"/>
    <p:sldId id="357" r:id="rId8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AF745-3423-4F65-8DE8-6BB452A1E80A}" v="73" dt="2024-05-03T00:12:5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00"/>
  </p:normalViewPr>
  <p:slideViewPr>
    <p:cSldViewPr>
      <p:cViewPr varScale="1">
        <p:scale>
          <a:sx n="104" d="100"/>
          <a:sy n="104" d="100"/>
        </p:scale>
        <p:origin x="5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microsoft.com/office/2015/10/relationships/revisionInfo" Target="revisionInfo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F88AF745-3423-4F65-8DE8-6BB452A1E80A}"/>
    <pc:docChg chg="custSel delSld modSld">
      <pc:chgData name="Quakers Hill Parish" userId="654315b0-35d7-4124-99ab-33b305b33ffd" providerId="ADAL" clId="{F88AF745-3423-4F65-8DE8-6BB452A1E80A}" dt="2024-05-03T00:13:25.099" v="89" actId="1076"/>
      <pc:docMkLst>
        <pc:docMk/>
      </pc:docMkLst>
      <pc:sldChg chg="modSp mod setBg">
        <pc:chgData name="Quakers Hill Parish" userId="654315b0-35d7-4124-99ab-33b305b33ffd" providerId="ADAL" clId="{F88AF745-3423-4F65-8DE8-6BB452A1E80A}" dt="2024-05-02T23:54:24.357" v="7" actId="20577"/>
        <pc:sldMkLst>
          <pc:docMk/>
          <pc:sldMk cId="2942949447" sldId="261"/>
        </pc:sldMkLst>
        <pc:spChg chg="mod">
          <ac:chgData name="Quakers Hill Parish" userId="654315b0-35d7-4124-99ab-33b305b33ffd" providerId="ADAL" clId="{F88AF745-3423-4F65-8DE8-6BB452A1E80A}" dt="2024-05-02T23:54:24.357" v="7" actId="20577"/>
          <ac:spMkLst>
            <pc:docMk/>
            <pc:sldMk cId="2942949447" sldId="26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F88AF745-3423-4F65-8DE8-6BB452A1E80A}" dt="2024-05-02T23:49:32.215" v="1" actId="207"/>
          <ac:spMkLst>
            <pc:docMk/>
            <pc:sldMk cId="2942949447" sldId="26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F88AF745-3423-4F65-8DE8-6BB452A1E80A}" dt="2024-05-02T23:49:35.803" v="2" actId="207"/>
          <ac:spMkLst>
            <pc:docMk/>
            <pc:sldMk cId="2942949447" sldId="261"/>
            <ac:spMk id="6" creationId="{04807F44-555F-4ECF-8374-96F9464D3941}"/>
          </ac:spMkLst>
        </pc:spChg>
      </pc:sldChg>
      <pc:sldChg chg="del">
        <pc:chgData name="Quakers Hill Parish" userId="654315b0-35d7-4124-99ab-33b305b33ffd" providerId="ADAL" clId="{F88AF745-3423-4F65-8DE8-6BB452A1E80A}" dt="2024-05-02T23:54:08.646" v="4" actId="47"/>
        <pc:sldMkLst>
          <pc:docMk/>
          <pc:sldMk cId="3232356077" sldId="262"/>
        </pc:sldMkLst>
      </pc:sldChg>
      <pc:sldChg chg="del">
        <pc:chgData name="Quakers Hill Parish" userId="654315b0-35d7-4124-99ab-33b305b33ffd" providerId="ADAL" clId="{F88AF745-3423-4F65-8DE8-6BB452A1E80A}" dt="2024-05-02T23:54:43.027" v="8" actId="47"/>
        <pc:sldMkLst>
          <pc:docMk/>
          <pc:sldMk cId="354771226" sldId="266"/>
        </pc:sldMkLst>
      </pc:sldChg>
      <pc:sldChg chg="del">
        <pc:chgData name="Quakers Hill Parish" userId="654315b0-35d7-4124-99ab-33b305b33ffd" providerId="ADAL" clId="{F88AF745-3423-4F65-8DE8-6BB452A1E80A}" dt="2024-05-02T23:55:11.108" v="9" actId="47"/>
        <pc:sldMkLst>
          <pc:docMk/>
          <pc:sldMk cId="382886836" sldId="268"/>
        </pc:sldMkLst>
      </pc:sldChg>
      <pc:sldChg chg="del">
        <pc:chgData name="Quakers Hill Parish" userId="654315b0-35d7-4124-99ab-33b305b33ffd" providerId="ADAL" clId="{F88AF745-3423-4F65-8DE8-6BB452A1E80A}" dt="2024-05-02T23:55:12.289" v="10" actId="47"/>
        <pc:sldMkLst>
          <pc:docMk/>
          <pc:sldMk cId="1812957872" sldId="269"/>
        </pc:sldMkLst>
      </pc:sldChg>
      <pc:sldChg chg="del">
        <pc:chgData name="Quakers Hill Parish" userId="654315b0-35d7-4124-99ab-33b305b33ffd" providerId="ADAL" clId="{F88AF745-3423-4F65-8DE8-6BB452A1E80A}" dt="2024-05-02T23:55:12.903" v="11" actId="47"/>
        <pc:sldMkLst>
          <pc:docMk/>
          <pc:sldMk cId="1217441522" sldId="275"/>
        </pc:sldMkLst>
      </pc:sldChg>
      <pc:sldChg chg="del">
        <pc:chgData name="Quakers Hill Parish" userId="654315b0-35d7-4124-99ab-33b305b33ffd" providerId="ADAL" clId="{F88AF745-3423-4F65-8DE8-6BB452A1E80A}" dt="2024-05-02T23:55:13.565" v="12" actId="47"/>
        <pc:sldMkLst>
          <pc:docMk/>
          <pc:sldMk cId="2873115999" sldId="276"/>
        </pc:sldMkLst>
      </pc:sldChg>
      <pc:sldChg chg="modSp mod setBg">
        <pc:chgData name="Quakers Hill Parish" userId="654315b0-35d7-4124-99ab-33b305b33ffd" providerId="ADAL" clId="{F88AF745-3423-4F65-8DE8-6BB452A1E80A}" dt="2024-05-02T23:58:23.596" v="16"/>
        <pc:sldMkLst>
          <pc:docMk/>
          <pc:sldMk cId="12206733" sldId="278"/>
        </pc:sldMkLst>
        <pc:spChg chg="mod">
          <ac:chgData name="Quakers Hill Parish" userId="654315b0-35d7-4124-99ab-33b305b33ffd" providerId="ADAL" clId="{F88AF745-3423-4F65-8DE8-6BB452A1E80A}" dt="2024-05-02T23:58:20.559" v="15" actId="207"/>
          <ac:spMkLst>
            <pc:docMk/>
            <pc:sldMk cId="12206733" sldId="278"/>
            <ac:spMk id="2" creationId="{00000000-0000-0000-0000-000000000000}"/>
          </ac:spMkLst>
        </pc:spChg>
      </pc:sldChg>
      <pc:sldChg chg="delSp modSp mod setBg">
        <pc:chgData name="Quakers Hill Parish" userId="654315b0-35d7-4124-99ab-33b305b33ffd" providerId="ADAL" clId="{F88AF745-3423-4F65-8DE8-6BB452A1E80A}" dt="2024-05-02T23:59:09.130" v="24" actId="20577"/>
        <pc:sldMkLst>
          <pc:docMk/>
          <pc:sldMk cId="1296897190" sldId="279"/>
        </pc:sldMkLst>
        <pc:spChg chg="mod">
          <ac:chgData name="Quakers Hill Parish" userId="654315b0-35d7-4124-99ab-33b305b33ffd" providerId="ADAL" clId="{F88AF745-3423-4F65-8DE8-6BB452A1E80A}" dt="2024-05-02T23:59:09.130" v="24" actId="20577"/>
          <ac:spMkLst>
            <pc:docMk/>
            <pc:sldMk cId="1296897190" sldId="279"/>
            <ac:spMk id="2" creationId="{00000000-0000-0000-0000-000000000000}"/>
          </ac:spMkLst>
        </pc:spChg>
        <pc:picChg chg="del">
          <ac:chgData name="Quakers Hill Parish" userId="654315b0-35d7-4124-99ab-33b305b33ffd" providerId="ADAL" clId="{F88AF745-3423-4F65-8DE8-6BB452A1E80A}" dt="2024-05-02T23:58:38.846" v="17" actId="478"/>
          <ac:picMkLst>
            <pc:docMk/>
            <pc:sldMk cId="1296897190" sldId="279"/>
            <ac:picMk id="70658" creationId="{00000000-0000-0000-0000-000000000000}"/>
          </ac:picMkLst>
        </pc:picChg>
      </pc:sldChg>
      <pc:sldChg chg="modSp mod setBg">
        <pc:chgData name="Quakers Hill Parish" userId="654315b0-35d7-4124-99ab-33b305b33ffd" providerId="ADAL" clId="{F88AF745-3423-4F65-8DE8-6BB452A1E80A}" dt="2024-05-02T23:59:03.181" v="23"/>
        <pc:sldMkLst>
          <pc:docMk/>
          <pc:sldMk cId="3134678739" sldId="280"/>
        </pc:sldMkLst>
        <pc:spChg chg="mod">
          <ac:chgData name="Quakers Hill Parish" userId="654315b0-35d7-4124-99ab-33b305b33ffd" providerId="ADAL" clId="{F88AF745-3423-4F65-8DE8-6BB452A1E80A}" dt="2024-05-02T23:59:00.081" v="22" actId="207"/>
          <ac:spMkLst>
            <pc:docMk/>
            <pc:sldMk cId="3134678739" sldId="280"/>
            <ac:spMk id="2" creationId="{00000000-0000-0000-0000-000000000000}"/>
          </ac:spMkLst>
        </pc:spChg>
      </pc:sldChg>
      <pc:sldChg chg="delSp modSp mod setBg">
        <pc:chgData name="Quakers Hill Parish" userId="654315b0-35d7-4124-99ab-33b305b33ffd" providerId="ADAL" clId="{F88AF745-3423-4F65-8DE8-6BB452A1E80A}" dt="2024-05-02T23:59:44.538" v="30" actId="20577"/>
        <pc:sldMkLst>
          <pc:docMk/>
          <pc:sldMk cId="3815521344" sldId="281"/>
        </pc:sldMkLst>
        <pc:spChg chg="mod">
          <ac:chgData name="Quakers Hill Parish" userId="654315b0-35d7-4124-99ab-33b305b33ffd" providerId="ADAL" clId="{F88AF745-3423-4F65-8DE8-6BB452A1E80A}" dt="2024-05-02T23:59:44.538" v="30" actId="20577"/>
          <ac:spMkLst>
            <pc:docMk/>
            <pc:sldMk cId="3815521344" sldId="281"/>
            <ac:spMk id="2" creationId="{00000000-0000-0000-0000-000000000000}"/>
          </ac:spMkLst>
        </pc:spChg>
        <pc:picChg chg="del">
          <ac:chgData name="Quakers Hill Parish" userId="654315b0-35d7-4124-99ab-33b305b33ffd" providerId="ADAL" clId="{F88AF745-3423-4F65-8DE8-6BB452A1E80A}" dt="2024-05-02T23:59:17.752" v="25" actId="478"/>
          <ac:picMkLst>
            <pc:docMk/>
            <pc:sldMk cId="3815521344" sldId="281"/>
            <ac:picMk id="5" creationId="{00000000-0000-0000-0000-000000000000}"/>
          </ac:picMkLst>
        </pc:picChg>
      </pc:sldChg>
      <pc:sldChg chg="del">
        <pc:chgData name="Quakers Hill Parish" userId="654315b0-35d7-4124-99ab-33b305b33ffd" providerId="ADAL" clId="{F88AF745-3423-4F65-8DE8-6BB452A1E80A}" dt="2024-05-03T00:00:01.485" v="31" actId="47"/>
        <pc:sldMkLst>
          <pc:docMk/>
          <pc:sldMk cId="2301549209" sldId="282"/>
        </pc:sldMkLst>
      </pc:sldChg>
      <pc:sldChg chg="modSp mod setBg">
        <pc:chgData name="Quakers Hill Parish" userId="654315b0-35d7-4124-99ab-33b305b33ffd" providerId="ADAL" clId="{F88AF745-3423-4F65-8DE8-6BB452A1E80A}" dt="2024-05-03T00:00:23.735" v="35" actId="255"/>
        <pc:sldMkLst>
          <pc:docMk/>
          <pc:sldMk cId="770005803" sldId="283"/>
        </pc:sldMkLst>
        <pc:spChg chg="mod">
          <ac:chgData name="Quakers Hill Parish" userId="654315b0-35d7-4124-99ab-33b305b33ffd" providerId="ADAL" clId="{F88AF745-3423-4F65-8DE8-6BB452A1E80A}" dt="2024-05-03T00:00:23.735" v="35" actId="255"/>
          <ac:spMkLst>
            <pc:docMk/>
            <pc:sldMk cId="770005803" sldId="283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F88AF745-3423-4F65-8DE8-6BB452A1E80A}" dt="2024-05-03T00:02:56.027" v="36" actId="47"/>
        <pc:sldMkLst>
          <pc:docMk/>
          <pc:sldMk cId="2007465459" sldId="285"/>
        </pc:sldMkLst>
      </pc:sldChg>
      <pc:sldChg chg="del">
        <pc:chgData name="Quakers Hill Parish" userId="654315b0-35d7-4124-99ab-33b305b33ffd" providerId="ADAL" clId="{F88AF745-3423-4F65-8DE8-6BB452A1E80A}" dt="2024-05-03T00:02:57.033" v="37" actId="47"/>
        <pc:sldMkLst>
          <pc:docMk/>
          <pc:sldMk cId="2372995540" sldId="286"/>
        </pc:sldMkLst>
      </pc:sldChg>
      <pc:sldChg chg="del">
        <pc:chgData name="Quakers Hill Parish" userId="654315b0-35d7-4124-99ab-33b305b33ffd" providerId="ADAL" clId="{F88AF745-3423-4F65-8DE8-6BB452A1E80A}" dt="2024-05-03T00:02:57.835" v="38" actId="47"/>
        <pc:sldMkLst>
          <pc:docMk/>
          <pc:sldMk cId="3808442202" sldId="287"/>
        </pc:sldMkLst>
      </pc:sldChg>
      <pc:sldChg chg="delSp modSp mod setBg">
        <pc:chgData name="Quakers Hill Parish" userId="654315b0-35d7-4124-99ab-33b305b33ffd" providerId="ADAL" clId="{F88AF745-3423-4F65-8DE8-6BB452A1E80A}" dt="2024-05-03T00:05:09.044" v="57"/>
        <pc:sldMkLst>
          <pc:docMk/>
          <pc:sldMk cId="3360817637" sldId="288"/>
        </pc:sldMkLst>
        <pc:spChg chg="mod">
          <ac:chgData name="Quakers Hill Parish" userId="654315b0-35d7-4124-99ab-33b305b33ffd" providerId="ADAL" clId="{F88AF745-3423-4F65-8DE8-6BB452A1E80A}" dt="2024-05-03T00:05:04.490" v="56" actId="207"/>
          <ac:spMkLst>
            <pc:docMk/>
            <pc:sldMk cId="3360817637" sldId="288"/>
            <ac:spMk id="3" creationId="{00000000-0000-0000-0000-000000000000}"/>
          </ac:spMkLst>
        </pc:spChg>
        <pc:picChg chg="del mod">
          <ac:chgData name="Quakers Hill Parish" userId="654315b0-35d7-4124-99ab-33b305b33ffd" providerId="ADAL" clId="{F88AF745-3423-4F65-8DE8-6BB452A1E80A}" dt="2024-05-03T00:03:50.364" v="40" actId="478"/>
          <ac:picMkLst>
            <pc:docMk/>
            <pc:sldMk cId="3360817637" sldId="288"/>
            <ac:picMk id="5" creationId="{00000000-0000-0000-0000-000000000000}"/>
          </ac:picMkLst>
        </pc:picChg>
      </pc:sldChg>
      <pc:sldChg chg="del">
        <pc:chgData name="Quakers Hill Parish" userId="654315b0-35d7-4124-99ab-33b305b33ffd" providerId="ADAL" clId="{F88AF745-3423-4F65-8DE8-6BB452A1E80A}" dt="2024-05-03T00:08:06.939" v="61" actId="47"/>
        <pc:sldMkLst>
          <pc:docMk/>
          <pc:sldMk cId="1950767361" sldId="299"/>
        </pc:sldMkLst>
      </pc:sldChg>
      <pc:sldChg chg="del">
        <pc:chgData name="Quakers Hill Parish" userId="654315b0-35d7-4124-99ab-33b305b33ffd" providerId="ADAL" clId="{F88AF745-3423-4F65-8DE8-6BB452A1E80A}" dt="2024-05-03T00:08:30.424" v="62" actId="47"/>
        <pc:sldMkLst>
          <pc:docMk/>
          <pc:sldMk cId="236800570" sldId="301"/>
        </pc:sldMkLst>
      </pc:sldChg>
      <pc:sldChg chg="del">
        <pc:chgData name="Quakers Hill Parish" userId="654315b0-35d7-4124-99ab-33b305b33ffd" providerId="ADAL" clId="{F88AF745-3423-4F65-8DE8-6BB452A1E80A}" dt="2024-05-03T00:08:57.485" v="65" actId="47"/>
        <pc:sldMkLst>
          <pc:docMk/>
          <pc:sldMk cId="1419166602" sldId="303"/>
        </pc:sldMkLst>
      </pc:sldChg>
      <pc:sldChg chg="del">
        <pc:chgData name="Quakers Hill Parish" userId="654315b0-35d7-4124-99ab-33b305b33ffd" providerId="ADAL" clId="{F88AF745-3423-4F65-8DE8-6BB452A1E80A}" dt="2024-05-03T00:09:02.593" v="66" actId="47"/>
        <pc:sldMkLst>
          <pc:docMk/>
          <pc:sldMk cId="445401928" sldId="304"/>
        </pc:sldMkLst>
      </pc:sldChg>
      <pc:sldChg chg="del">
        <pc:chgData name="Quakers Hill Parish" userId="654315b0-35d7-4124-99ab-33b305b33ffd" providerId="ADAL" clId="{F88AF745-3423-4F65-8DE8-6BB452A1E80A}" dt="2024-05-03T00:09:03.367" v="67" actId="47"/>
        <pc:sldMkLst>
          <pc:docMk/>
          <pc:sldMk cId="2234971044" sldId="305"/>
        </pc:sldMkLst>
      </pc:sldChg>
      <pc:sldChg chg="del">
        <pc:chgData name="Quakers Hill Parish" userId="654315b0-35d7-4124-99ab-33b305b33ffd" providerId="ADAL" clId="{F88AF745-3423-4F65-8DE8-6BB452A1E80A}" dt="2024-05-03T00:09:28.070" v="68" actId="47"/>
        <pc:sldMkLst>
          <pc:docMk/>
          <pc:sldMk cId="3969330091" sldId="307"/>
        </pc:sldMkLst>
      </pc:sldChg>
      <pc:sldChg chg="del">
        <pc:chgData name="Quakers Hill Parish" userId="654315b0-35d7-4124-99ab-33b305b33ffd" providerId="ADAL" clId="{F88AF745-3423-4F65-8DE8-6BB452A1E80A}" dt="2024-05-03T00:09:28.826" v="69" actId="47"/>
        <pc:sldMkLst>
          <pc:docMk/>
          <pc:sldMk cId="2496839559" sldId="308"/>
        </pc:sldMkLst>
      </pc:sldChg>
      <pc:sldChg chg="del">
        <pc:chgData name="Quakers Hill Parish" userId="654315b0-35d7-4124-99ab-33b305b33ffd" providerId="ADAL" clId="{F88AF745-3423-4F65-8DE8-6BB452A1E80A}" dt="2024-05-03T00:10:23.436" v="71" actId="47"/>
        <pc:sldMkLst>
          <pc:docMk/>
          <pc:sldMk cId="1268464676" sldId="310"/>
        </pc:sldMkLst>
      </pc:sldChg>
      <pc:sldChg chg="del">
        <pc:chgData name="Quakers Hill Parish" userId="654315b0-35d7-4124-99ab-33b305b33ffd" providerId="ADAL" clId="{F88AF745-3423-4F65-8DE8-6BB452A1E80A}" dt="2024-05-03T00:10:23.982" v="72" actId="47"/>
        <pc:sldMkLst>
          <pc:docMk/>
          <pc:sldMk cId="3875694689" sldId="311"/>
        </pc:sldMkLst>
      </pc:sldChg>
      <pc:sldChg chg="del">
        <pc:chgData name="Quakers Hill Parish" userId="654315b0-35d7-4124-99ab-33b305b33ffd" providerId="ADAL" clId="{F88AF745-3423-4F65-8DE8-6BB452A1E80A}" dt="2024-05-03T00:10:24.426" v="73" actId="47"/>
        <pc:sldMkLst>
          <pc:docMk/>
          <pc:sldMk cId="1123315431" sldId="312"/>
        </pc:sldMkLst>
      </pc:sldChg>
      <pc:sldChg chg="del">
        <pc:chgData name="Quakers Hill Parish" userId="654315b0-35d7-4124-99ab-33b305b33ffd" providerId="ADAL" clId="{F88AF745-3423-4F65-8DE8-6BB452A1E80A}" dt="2024-05-03T00:11:59.759" v="76" actId="47"/>
        <pc:sldMkLst>
          <pc:docMk/>
          <pc:sldMk cId="3896990556" sldId="325"/>
        </pc:sldMkLst>
      </pc:sldChg>
      <pc:sldChg chg="delSp modSp mod setBg">
        <pc:chgData name="Quakers Hill Parish" userId="654315b0-35d7-4124-99ab-33b305b33ffd" providerId="ADAL" clId="{F88AF745-3423-4F65-8DE8-6BB452A1E80A}" dt="2024-05-03T00:05:13.958" v="58"/>
        <pc:sldMkLst>
          <pc:docMk/>
          <pc:sldMk cId="1857546491" sldId="337"/>
        </pc:sldMkLst>
        <pc:spChg chg="mod">
          <ac:chgData name="Quakers Hill Parish" userId="654315b0-35d7-4124-99ab-33b305b33ffd" providerId="ADAL" clId="{F88AF745-3423-4F65-8DE8-6BB452A1E80A}" dt="2024-05-03T00:04:58.789" v="55" actId="207"/>
          <ac:spMkLst>
            <pc:docMk/>
            <pc:sldMk cId="1857546491" sldId="337"/>
            <ac:spMk id="3" creationId="{00000000-0000-0000-0000-000000000000}"/>
          </ac:spMkLst>
        </pc:spChg>
        <pc:picChg chg="del mod">
          <ac:chgData name="Quakers Hill Parish" userId="654315b0-35d7-4124-99ab-33b305b33ffd" providerId="ADAL" clId="{F88AF745-3423-4F65-8DE8-6BB452A1E80A}" dt="2024-05-03T00:04:20.067" v="46" actId="478"/>
          <ac:picMkLst>
            <pc:docMk/>
            <pc:sldMk cId="1857546491" sldId="337"/>
            <ac:picMk id="5" creationId="{00000000-0000-0000-0000-000000000000}"/>
          </ac:picMkLst>
        </pc:picChg>
      </pc:sldChg>
      <pc:sldChg chg="delSp modSp mod setBg">
        <pc:chgData name="Quakers Hill Parish" userId="654315b0-35d7-4124-99ab-33b305b33ffd" providerId="ADAL" clId="{F88AF745-3423-4F65-8DE8-6BB452A1E80A}" dt="2024-05-03T00:05:17.687" v="59"/>
        <pc:sldMkLst>
          <pc:docMk/>
          <pc:sldMk cId="2369051801" sldId="338"/>
        </pc:sldMkLst>
        <pc:spChg chg="mod">
          <ac:chgData name="Quakers Hill Parish" userId="654315b0-35d7-4124-99ab-33b305b33ffd" providerId="ADAL" clId="{F88AF745-3423-4F65-8DE8-6BB452A1E80A}" dt="2024-05-03T00:04:54.614" v="54" actId="207"/>
          <ac:spMkLst>
            <pc:docMk/>
            <pc:sldMk cId="2369051801" sldId="338"/>
            <ac:spMk id="3" creationId="{00000000-0000-0000-0000-000000000000}"/>
          </ac:spMkLst>
        </pc:spChg>
        <pc:picChg chg="del">
          <ac:chgData name="Quakers Hill Parish" userId="654315b0-35d7-4124-99ab-33b305b33ffd" providerId="ADAL" clId="{F88AF745-3423-4F65-8DE8-6BB452A1E80A}" dt="2024-05-03T00:04:36.827" v="50" actId="478"/>
          <ac:picMkLst>
            <pc:docMk/>
            <pc:sldMk cId="2369051801" sldId="338"/>
            <ac:picMk id="5" creationId="{00000000-0000-0000-0000-000000000000}"/>
          </ac:picMkLst>
        </pc:picChg>
      </pc:sldChg>
      <pc:sldChg chg="del">
        <pc:chgData name="Quakers Hill Parish" userId="654315b0-35d7-4124-99ab-33b305b33ffd" providerId="ADAL" clId="{F88AF745-3423-4F65-8DE8-6BB452A1E80A}" dt="2024-05-03T00:06:09.157" v="60" actId="47"/>
        <pc:sldMkLst>
          <pc:docMk/>
          <pc:sldMk cId="3296552606" sldId="340"/>
        </pc:sldMkLst>
      </pc:sldChg>
      <pc:sldChg chg="del">
        <pc:chgData name="Quakers Hill Parish" userId="654315b0-35d7-4124-99ab-33b305b33ffd" providerId="ADAL" clId="{F88AF745-3423-4F65-8DE8-6BB452A1E80A}" dt="2024-05-03T00:10:53.327" v="75" actId="47"/>
        <pc:sldMkLst>
          <pc:docMk/>
          <pc:sldMk cId="3364220564" sldId="348"/>
        </pc:sldMkLst>
      </pc:sldChg>
      <pc:sldChg chg="addSp delSp modSp mod setBg">
        <pc:chgData name="Quakers Hill Parish" userId="654315b0-35d7-4124-99ab-33b305b33ffd" providerId="ADAL" clId="{F88AF745-3423-4F65-8DE8-6BB452A1E80A}" dt="2024-05-03T00:13:25.099" v="89" actId="1076"/>
        <pc:sldMkLst>
          <pc:docMk/>
          <pc:sldMk cId="3698705307" sldId="357"/>
        </pc:sldMkLst>
        <pc:spChg chg="mod">
          <ac:chgData name="Quakers Hill Parish" userId="654315b0-35d7-4124-99ab-33b305b33ffd" providerId="ADAL" clId="{F88AF745-3423-4F65-8DE8-6BB452A1E80A}" dt="2024-05-03T00:13:25.099" v="89" actId="1076"/>
          <ac:spMkLst>
            <pc:docMk/>
            <pc:sldMk cId="3698705307" sldId="357"/>
            <ac:spMk id="2" creationId="{00000000-0000-0000-0000-000000000000}"/>
          </ac:spMkLst>
        </pc:spChg>
        <pc:spChg chg="add mod">
          <ac:chgData name="Quakers Hill Parish" userId="654315b0-35d7-4124-99ab-33b305b33ffd" providerId="ADAL" clId="{F88AF745-3423-4F65-8DE8-6BB452A1E80A}" dt="2024-05-03T00:13:05.750" v="87" actId="1076"/>
          <ac:spMkLst>
            <pc:docMk/>
            <pc:sldMk cId="3698705307" sldId="357"/>
            <ac:spMk id="3" creationId="{55B1FD11-6995-99A1-611E-A3E90E54484E}"/>
          </ac:spMkLst>
        </pc:spChg>
        <pc:spChg chg="mod">
          <ac:chgData name="Quakers Hill Parish" userId="654315b0-35d7-4124-99ab-33b305b33ffd" providerId="ADAL" clId="{F88AF745-3423-4F65-8DE8-6BB452A1E80A}" dt="2024-05-03T00:12:50.800" v="85" actId="207"/>
          <ac:spMkLst>
            <pc:docMk/>
            <pc:sldMk cId="3698705307" sldId="357"/>
            <ac:spMk id="8" creationId="{64114772-2DCC-41D2-9BA0-5FA41EA19E16}"/>
          </ac:spMkLst>
        </pc:spChg>
        <pc:spChg chg="del">
          <ac:chgData name="Quakers Hill Parish" userId="654315b0-35d7-4124-99ab-33b305b33ffd" providerId="ADAL" clId="{F88AF745-3423-4F65-8DE8-6BB452A1E80A}" dt="2024-05-03T00:12:21.404" v="78" actId="478"/>
          <ac:spMkLst>
            <pc:docMk/>
            <pc:sldMk cId="3698705307" sldId="357"/>
            <ac:spMk id="9" creationId="{D44A275E-9AE2-4EC3-9487-DF721917068F}"/>
          </ac:spMkLst>
        </pc:spChg>
      </pc:sldChg>
      <pc:sldChg chg="delSp modSp mod">
        <pc:chgData name="Quakers Hill Parish" userId="654315b0-35d7-4124-99ab-33b305b33ffd" providerId="ADAL" clId="{F88AF745-3423-4F65-8DE8-6BB452A1E80A}" dt="2024-05-03T00:08:46.812" v="64" actId="14100"/>
        <pc:sldMkLst>
          <pc:docMk/>
          <pc:sldMk cId="2036226745" sldId="376"/>
        </pc:sldMkLst>
        <pc:spChg chg="del">
          <ac:chgData name="Quakers Hill Parish" userId="654315b0-35d7-4124-99ab-33b305b33ffd" providerId="ADAL" clId="{F88AF745-3423-4F65-8DE8-6BB452A1E80A}" dt="2024-05-03T00:08:43.023" v="63" actId="478"/>
          <ac:spMkLst>
            <pc:docMk/>
            <pc:sldMk cId="2036226745" sldId="376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F88AF745-3423-4F65-8DE8-6BB452A1E80A}" dt="2024-05-03T00:08:46.812" v="64" actId="14100"/>
          <ac:picMkLst>
            <pc:docMk/>
            <pc:sldMk cId="2036226745" sldId="376"/>
            <ac:picMk id="3" creationId="{00000000-0000-0000-0000-000000000000}"/>
          </ac:picMkLst>
        </pc:picChg>
      </pc:sldChg>
      <pc:sldChg chg="del">
        <pc:chgData name="Quakers Hill Parish" userId="654315b0-35d7-4124-99ab-33b305b33ffd" providerId="ADAL" clId="{F88AF745-3423-4F65-8DE8-6BB452A1E80A}" dt="2024-05-03T00:09:29.755" v="70" actId="47"/>
        <pc:sldMkLst>
          <pc:docMk/>
          <pc:sldMk cId="3005026545" sldId="378"/>
        </pc:sldMkLst>
      </pc:sldChg>
      <pc:sldChg chg="del">
        <pc:chgData name="Quakers Hill Parish" userId="654315b0-35d7-4124-99ab-33b305b33ffd" providerId="ADAL" clId="{F88AF745-3423-4F65-8DE8-6BB452A1E80A}" dt="2024-05-03T00:10:36.381" v="74" actId="47"/>
        <pc:sldMkLst>
          <pc:docMk/>
          <pc:sldMk cId="1889428128" sldId="380"/>
        </pc:sldMkLst>
      </pc:sldChg>
      <pc:sldChg chg="del">
        <pc:chgData name="Quakers Hill Parish" userId="654315b0-35d7-4124-99ab-33b305b33ffd" providerId="ADAL" clId="{F88AF745-3423-4F65-8DE8-6BB452A1E80A}" dt="2024-05-03T00:12:09.025" v="77" actId="47"/>
        <pc:sldMkLst>
          <pc:docMk/>
          <pc:sldMk cId="2903645230" sldId="384"/>
        </pc:sldMkLst>
      </pc:sldChg>
      <pc:sldMasterChg chg="delSldLayout">
        <pc:chgData name="Quakers Hill Parish" userId="654315b0-35d7-4124-99ab-33b305b33ffd" providerId="ADAL" clId="{F88AF745-3423-4F65-8DE8-6BB452A1E80A}" dt="2024-05-03T00:10:53.327" v="75" actId="47"/>
        <pc:sldMasterMkLst>
          <pc:docMk/>
          <pc:sldMasterMk cId="0" sldId="2147483648"/>
        </pc:sldMasterMkLst>
        <pc:sldLayoutChg chg="del">
          <pc:chgData name="Quakers Hill Parish" userId="654315b0-35d7-4124-99ab-33b305b33ffd" providerId="ADAL" clId="{F88AF745-3423-4F65-8DE8-6BB452A1E80A}" dt="2024-05-03T00:10:53.327" v="75" actId="47"/>
          <pc:sldLayoutMkLst>
            <pc:docMk/>
            <pc:sldMasterMk cId="0" sldId="2147483648"/>
            <pc:sldLayoutMk cId="2377239923" sldId="2147483673"/>
          </pc:sldLayoutMkLst>
        </pc:sldLayoutChg>
      </pc:sldMasterChg>
      <pc:sldMasterChg chg="delSldLayout">
        <pc:chgData name="Quakers Hill Parish" userId="654315b0-35d7-4124-99ab-33b305b33ffd" providerId="ADAL" clId="{F88AF745-3423-4F65-8DE8-6BB452A1E80A}" dt="2024-05-03T00:12:09.025" v="77" actId="47"/>
        <pc:sldMasterMkLst>
          <pc:docMk/>
          <pc:sldMasterMk cId="2626508661" sldId="2147483686"/>
        </pc:sldMasterMkLst>
        <pc:sldLayoutChg chg="del">
          <pc:chgData name="Quakers Hill Parish" userId="654315b0-35d7-4124-99ab-33b305b33ffd" providerId="ADAL" clId="{F88AF745-3423-4F65-8DE8-6BB452A1E80A}" dt="2024-05-03T00:12:09.025" v="77" actId="47"/>
          <pc:sldLayoutMkLst>
            <pc:docMk/>
            <pc:sldMasterMk cId="2626508661" sldId="2147483686"/>
            <pc:sldLayoutMk cId="595933164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04453A-5DA8-49F2-A9D3-848BEE78151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537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5DF0CF-8347-4A57-BDE9-E594472A5343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72402-5E3D-4049-80C0-AAEAEA410B9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24347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6781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7985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8850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7234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1608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5606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3845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9972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1399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43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6453C-CBF0-4380-A569-BCD6B7BC76E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427865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2586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030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7092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43519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185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46324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595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60516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5447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5/3/2024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3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123728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-268" y="0"/>
            <a:ext cx="2520268" cy="6858000"/>
            <a:chOff x="-268" y="0"/>
            <a:chExt cx="2520268" cy="6858000"/>
          </a:xfrm>
        </p:grpSpPr>
        <p:sp>
          <p:nvSpPr>
            <p:cNvPr id="51" name="Rectangle 5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-268" y="685800"/>
              <a:ext cx="2520268" cy="5495634"/>
              <a:chOff x="-268" y="685800"/>
              <a:chExt cx="2520268" cy="5495634"/>
            </a:xfrm>
          </p:grpSpPr>
          <p:grpSp>
            <p:nvGrpSpPr>
              <p:cNvPr id="58" name="Group 57"/>
              <p:cNvGrpSpPr/>
              <p:nvPr userDrawn="1"/>
            </p:nvGrpSpPr>
            <p:grpSpPr>
              <a:xfrm>
                <a:off x="-268" y="685800"/>
                <a:ext cx="2520268" cy="5495634"/>
                <a:chOff x="-268" y="685800"/>
                <a:chExt cx="2520268" cy="5495634"/>
              </a:xfrm>
            </p:grpSpPr>
            <p:grpSp>
              <p:nvGrpSpPr>
                <p:cNvPr id="59" name="Group 58"/>
                <p:cNvGrpSpPr/>
                <p:nvPr userDrawn="1"/>
              </p:nvGrpSpPr>
              <p:grpSpPr>
                <a:xfrm>
                  <a:off x="-268" y="685800"/>
                  <a:ext cx="2520268" cy="5495634"/>
                  <a:chOff x="-268" y="685800"/>
                  <a:chExt cx="2520268" cy="5495634"/>
                </a:xfrm>
              </p:grpSpPr>
              <p:grpSp>
                <p:nvGrpSpPr>
                  <p:cNvPr id="61" name="Group 60"/>
                  <p:cNvGrpSpPr/>
                  <p:nvPr userDrawn="1"/>
                </p:nvGrpSpPr>
                <p:grpSpPr>
                  <a:xfrm flipH="1">
                    <a:off x="0" y="2479885"/>
                    <a:ext cx="2520000" cy="3701549"/>
                    <a:chOff x="3326960" y="1916832"/>
                    <a:chExt cx="2520000" cy="3701549"/>
                  </a:xfrm>
                </p:grpSpPr>
                <p:pic>
                  <p:nvPicPr>
                    <p:cNvPr id="63" name="Picture 12" descr="G:\Year B\OTB_30D.TIF"/>
                    <p:cNvPicPr>
                      <a:picLocks noChangeAspect="1" noChangeArrowheads="1"/>
                    </p:cNvPicPr>
                    <p:nvPr userDrawn="1"/>
                  </p:nvPicPr>
                  <p:blipFill rotWithShape="1">
                    <a:blip r:embed="rId2" cstate="print">
                      <a:biLevel thresh="25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413"/>
                    <a:stretch/>
                  </p:blipFill>
                  <p:spPr bwMode="auto">
                    <a:xfrm>
                      <a:off x="3326960" y="1916832"/>
                      <a:ext cx="2520000" cy="370154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4" name="Rectangle 63"/>
                    <p:cNvSpPr/>
                    <p:nvPr userDrawn="1"/>
                  </p:nvSpPr>
                  <p:spPr>
                    <a:xfrm>
                      <a:off x="3326960" y="3429000"/>
                      <a:ext cx="236928" cy="20162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pic>
                <p:nvPicPr>
                  <p:cNvPr id="62" name="Picture 13" descr="G:\Year B\OTB_30D.TIF"/>
                  <p:cNvPicPr>
                    <a:picLocks noChangeAspect="1" noChangeArrowheads="1"/>
                  </p:cNvPicPr>
                  <p:nvPr userDrawn="1"/>
                </p:nvPicPr>
                <p:blipFill rotWithShape="1">
                  <a:blip r:embed="rId3" cstate="print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0877"/>
                  <a:stretch/>
                </p:blipFill>
                <p:spPr bwMode="auto">
                  <a:xfrm>
                    <a:off x="-268" y="685800"/>
                    <a:ext cx="2520000" cy="18521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0" name="Rectangle 59"/>
                <p:cNvSpPr/>
                <p:nvPr userDrawn="1"/>
              </p:nvSpPr>
              <p:spPr>
                <a:xfrm>
                  <a:off x="2401536" y="1052736"/>
                  <a:ext cx="118464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3" name="Rectangle 12"/>
              <p:cNvSpPr/>
              <p:nvPr userDrawn="1"/>
            </p:nvSpPr>
            <p:spPr>
              <a:xfrm>
                <a:off x="2339752" y="1052736"/>
                <a:ext cx="180007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30779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95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6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8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3964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907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7248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6674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7173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9484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77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altLang="en-US" noProof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AU" altLang="en-US" noProof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9467E9-C314-41F2-B3C9-7DB1B3C20B8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457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3396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3148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2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287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9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173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007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1731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1038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39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65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8FF5E-F3AF-4F82-8350-20E1B00ACDD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081551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5334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626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0083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7435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6960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800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024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295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76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28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3D1C4-5B65-4242-8DB1-37BF5089801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707212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5852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7736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3882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88905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914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3905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0157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8722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36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1EB06-8E52-4C4A-B2F8-B4589EC4AD3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88748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56ED-E595-4D83-92F4-E79D9D35C6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9529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BC13-4D60-487E-BF34-17A23880189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797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8BC2-2EEF-4720-B591-BAEB426C3BF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300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D933-A4A0-4A1E-8AAF-58C25944FB5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5223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018CE-284E-4674-90B9-46349DF224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8421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C900E-DC54-4369-ACF3-E0695EDE682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496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0536F-D4A6-4B37-925E-E61739EE6E0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82676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2246-4B48-49A7-81A1-CC0118B351E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7449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5DF0CF-8347-4A57-BDE9-E594472A5343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4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ED933-A4A0-4A1E-8AAF-58C25944FB5B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7ACDE-B7DB-4290-B588-2F78CF29CA46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81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8C241-F746-45E6-AA9B-CD660CFF7EE6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0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220F6-078B-4A86-86E0-466805883BB2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50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FD21-4964-4A8E-9979-3626D11E23C5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7ACDE-B7DB-4290-B588-2F78CF29CA4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46163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7657E-949C-4C96-9498-DFD808BF11B7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81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C5DE9-6A07-43E3-A574-B75A527D357A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90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D3721-0D78-428D-BB00-45EE89B0C4E1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2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72402-5E3D-4049-80C0-AAEAEA410B94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1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6453C-CBF0-4380-A569-BCD6B7BC76E5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71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123728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-268" y="0"/>
            <a:ext cx="2520268" cy="6858000"/>
            <a:chOff x="-268" y="0"/>
            <a:chExt cx="2520268" cy="6858000"/>
          </a:xfrm>
        </p:grpSpPr>
        <p:sp>
          <p:nvSpPr>
            <p:cNvPr id="51" name="Rectangle 5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66CCFF"/>
                </a:solidFill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-268" y="685800"/>
              <a:ext cx="2520268" cy="5495634"/>
              <a:chOff x="-268" y="685800"/>
              <a:chExt cx="2520268" cy="5495634"/>
            </a:xfrm>
          </p:grpSpPr>
          <p:grpSp>
            <p:nvGrpSpPr>
              <p:cNvPr id="58" name="Group 57"/>
              <p:cNvGrpSpPr/>
              <p:nvPr userDrawn="1"/>
            </p:nvGrpSpPr>
            <p:grpSpPr>
              <a:xfrm>
                <a:off x="-268" y="685800"/>
                <a:ext cx="2520268" cy="5495634"/>
                <a:chOff x="-268" y="685800"/>
                <a:chExt cx="2520268" cy="5495634"/>
              </a:xfrm>
            </p:grpSpPr>
            <p:grpSp>
              <p:nvGrpSpPr>
                <p:cNvPr id="59" name="Group 58"/>
                <p:cNvGrpSpPr/>
                <p:nvPr userDrawn="1"/>
              </p:nvGrpSpPr>
              <p:grpSpPr>
                <a:xfrm>
                  <a:off x="-268" y="685800"/>
                  <a:ext cx="2520268" cy="5495634"/>
                  <a:chOff x="-268" y="685800"/>
                  <a:chExt cx="2520268" cy="5495634"/>
                </a:xfrm>
              </p:grpSpPr>
              <p:grpSp>
                <p:nvGrpSpPr>
                  <p:cNvPr id="61" name="Group 60"/>
                  <p:cNvGrpSpPr/>
                  <p:nvPr userDrawn="1"/>
                </p:nvGrpSpPr>
                <p:grpSpPr>
                  <a:xfrm flipH="1">
                    <a:off x="0" y="2479885"/>
                    <a:ext cx="2520000" cy="3701549"/>
                    <a:chOff x="3326960" y="1916832"/>
                    <a:chExt cx="2520000" cy="3701549"/>
                  </a:xfrm>
                </p:grpSpPr>
                <p:pic>
                  <p:nvPicPr>
                    <p:cNvPr id="63" name="Picture 12" descr="G:\Year B\OTB_30D.TIF"/>
                    <p:cNvPicPr>
                      <a:picLocks noChangeAspect="1" noChangeArrowheads="1"/>
                    </p:cNvPicPr>
                    <p:nvPr userDrawn="1"/>
                  </p:nvPicPr>
                  <p:blipFill rotWithShape="1">
                    <a:blip r:embed="rId2" cstate="print">
                      <a:biLevel thresh="25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413"/>
                    <a:stretch/>
                  </p:blipFill>
                  <p:spPr bwMode="auto">
                    <a:xfrm>
                      <a:off x="3326960" y="1916832"/>
                      <a:ext cx="2520000" cy="370154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4" name="Rectangle 63"/>
                    <p:cNvSpPr/>
                    <p:nvPr userDrawn="1"/>
                  </p:nvSpPr>
                  <p:spPr>
                    <a:xfrm>
                      <a:off x="3326960" y="3429000"/>
                      <a:ext cx="236928" cy="20162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>
                        <a:solidFill>
                          <a:srgbClr val="66CCFF"/>
                        </a:solidFill>
                      </a:endParaRPr>
                    </a:p>
                  </p:txBody>
                </p:sp>
              </p:grpSp>
              <p:pic>
                <p:nvPicPr>
                  <p:cNvPr id="62" name="Picture 13" descr="G:\Year B\OTB_30D.TIF"/>
                  <p:cNvPicPr>
                    <a:picLocks noChangeAspect="1" noChangeArrowheads="1"/>
                  </p:cNvPicPr>
                  <p:nvPr userDrawn="1"/>
                </p:nvPicPr>
                <p:blipFill rotWithShape="1">
                  <a:blip r:embed="rId3" cstate="print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0877"/>
                  <a:stretch/>
                </p:blipFill>
                <p:spPr bwMode="auto">
                  <a:xfrm>
                    <a:off x="-268" y="685800"/>
                    <a:ext cx="2520000" cy="18521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0" name="Rectangle 59"/>
                <p:cNvSpPr/>
                <p:nvPr userDrawn="1"/>
              </p:nvSpPr>
              <p:spPr>
                <a:xfrm>
                  <a:off x="2401536" y="1052736"/>
                  <a:ext cx="118464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rgbClr val="66CCFF"/>
                    </a:solidFill>
                  </a:endParaRPr>
                </a:p>
              </p:txBody>
            </p:sp>
          </p:grpSp>
          <p:sp>
            <p:nvSpPr>
              <p:cNvPr id="13" name="Rectangle 12"/>
              <p:cNvSpPr/>
              <p:nvPr userDrawn="1"/>
            </p:nvSpPr>
            <p:spPr>
              <a:xfrm>
                <a:off x="2339752" y="1052736"/>
                <a:ext cx="180007" cy="2880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66CC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3318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7105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969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4907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0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8C241-F746-45E6-AA9B-CD660CFF7EE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3305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28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508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754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883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907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399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61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707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379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863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220F6-078B-4A86-86E0-466805883BB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13585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9373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0992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507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436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609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8633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186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8461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471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61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FD21-4964-4A8E-9979-3626D11E23C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5061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785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919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5/3/2024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942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5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86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853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2605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483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17219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47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7657E-949C-4C96-9498-DFD808BF11B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53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1492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6152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110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585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634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295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5/3/2024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5800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5100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7608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66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C5DE9-6A07-43E3-A574-B75A527D357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244304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2116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6933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6040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0673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9748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986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1168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9912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0136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11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D3721-0D78-428D-BB00-45EE89B0C4E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79196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840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3605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1890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294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392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731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3575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654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9772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0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9FC87F-7BE8-49DE-BF45-5C5C912C2A28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5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97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4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B6AC9C-0A5E-498A-BF59-84D21DA52B5E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9FC87F-7BE8-49DE-BF45-5C5C912C2A28}" type="slidenum">
              <a:rPr lang="en-AU" altLang="en-US">
                <a:solidFill>
                  <a:srgbClr val="000000"/>
                </a:solidFill>
              </a:rPr>
              <a:pPr/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0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17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55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53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09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8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3/05/2024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51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-25943"/>
            <a:ext cx="6174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5400" b="1" cap="all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n-AU" sz="4800" b="1" dirty="0">
                <a:solidFill>
                  <a:srgbClr val="FFFFFF"/>
                </a:solidFill>
                <a:latin typeface="Calibri" pitchFamily="34" charset="0"/>
              </a:rPr>
              <a:t>ALL SAINTS </a:t>
            </a:r>
          </a:p>
          <a:p>
            <a:pPr algn="ctr"/>
            <a:r>
              <a:rPr lang="en-AU" sz="4800" b="1" dirty="0">
                <a:solidFill>
                  <a:srgbClr val="FFFFFF"/>
                </a:solidFill>
                <a:latin typeface="Calibri" pitchFamily="34" charset="0"/>
              </a:rPr>
              <a:t> 1</a:t>
            </a:r>
            <a:r>
              <a:rPr lang="en-AU" sz="4800" b="1" baseline="30000" dirty="0">
                <a:solidFill>
                  <a:srgbClr val="FFFFFF"/>
                </a:solidFill>
                <a:latin typeface="Calibri" pitchFamily="34" charset="0"/>
              </a:rPr>
              <a:t>st</a:t>
            </a:r>
            <a:r>
              <a:rPr lang="en-AU" sz="4800" b="1" dirty="0">
                <a:solidFill>
                  <a:srgbClr val="FFFFFF"/>
                </a:solidFill>
                <a:latin typeface="Calibri" pitchFamily="34" charset="0"/>
              </a:rPr>
              <a:t> November,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4335" y="2420888"/>
            <a:ext cx="62013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 Immaculate Parish </a:t>
            </a:r>
            <a:br>
              <a:rPr lang="en-AU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Quakers Hill-Schofields</a:t>
            </a:r>
            <a:br>
              <a:rPr lang="en-AU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welcome our  parishioners and visitors to our Parish today.</a:t>
            </a:r>
            <a:endParaRPr lang="en-US" sz="4000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90"/>
            <a:ext cx="2952328" cy="68762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07F44-555F-4ECF-8374-96F9464D3941}"/>
              </a:ext>
            </a:extLst>
          </p:cNvPr>
          <p:cNvSpPr/>
          <p:nvPr/>
        </p:nvSpPr>
        <p:spPr>
          <a:xfrm>
            <a:off x="2590133" y="6111681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 Copyright Licensing No. 219857</a:t>
            </a:r>
          </a:p>
          <a:p>
            <a:pPr lvl="0" algn="ctr"/>
            <a:r>
              <a:rPr lang="en-A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Graphics Used with Permission of </a:t>
            </a:r>
            <a:r>
              <a:rPr lang="en-AU" sz="1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</a:t>
            </a:r>
            <a:r>
              <a:rPr lang="en-A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94294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3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62880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FFFFFF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4400" b="1" dirty="0" err="1">
                <a:solidFill>
                  <a:srgbClr val="FFFFFF"/>
                </a:solidFill>
                <a:latin typeface="Calibri" pitchFamily="34" charset="0"/>
              </a:rPr>
              <a:t>Rv</a:t>
            </a:r>
            <a:r>
              <a:rPr lang="en-AU" sz="4400" b="1" dirty="0">
                <a:solidFill>
                  <a:srgbClr val="FFFFFF"/>
                </a:solidFill>
                <a:latin typeface="Calibri" pitchFamily="34" charset="0"/>
              </a:rPr>
              <a:t> 7:2-4. 9-14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11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188640"/>
            <a:ext cx="842493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rgbClr val="FFFFFF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Ps 23:1-6. R. see v.6</a:t>
            </a:r>
          </a:p>
          <a:p>
            <a:pPr algn="ctr"/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rgbClr val="FFFFFF"/>
              </a:solidFill>
            </a:endParaRPr>
          </a:p>
          <a:p>
            <a:pPr algn="ctr"/>
            <a:r>
              <a:rPr lang="en-US" sz="6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Lord, this is the people that longs to see your face.</a:t>
            </a:r>
          </a:p>
        </p:txBody>
      </p:sp>
    </p:spTree>
    <p:extLst>
      <p:ext uri="{BB962C8B-B14F-4D97-AF65-F5344CB8AC3E}">
        <p14:creationId xmlns:p14="http://schemas.microsoft.com/office/powerpoint/2010/main" val="129689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rgbClr val="FFFFFF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solidFill>
                  <a:srgbClr val="FFFFFF"/>
                </a:solidFill>
                <a:latin typeface="Calibri" pitchFamily="34" charset="0"/>
              </a:rPr>
              <a:t>1 Jn 3:1-3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11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67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88640"/>
            <a:ext cx="889248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rgbClr val="FFFFFF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rgbClr val="FFFFFF"/>
              </a:solidFill>
            </a:endParaRP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Alleluia, alleluia!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to me, all you that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are burdened,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 will give you rest, says the Lord.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81552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58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163" y="198884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FFFFFF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400" b="1" dirty="0">
                <a:solidFill>
                  <a:srgbClr val="FFFFFF"/>
                </a:solidFill>
              </a:rPr>
              <a:t>Mt 5:1-12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116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00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4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0BD24-1115-66AC-2E64-EDD61989FBF3}"/>
              </a:ext>
            </a:extLst>
          </p:cNvPr>
          <p:cNvSpPr txBox="1"/>
          <p:nvPr/>
        </p:nvSpPr>
        <p:spPr>
          <a:xfrm>
            <a:off x="395536" y="980728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60231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7693"/>
            <a:ext cx="9001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Prayer for All Saints Day</a:t>
            </a:r>
          </a:p>
          <a:p>
            <a:pPr algn="ctr"/>
            <a:endParaRPr lang="en-US" sz="3600" b="1" dirty="0">
              <a:solidFill>
                <a:srgbClr val="FFFFFF"/>
              </a:solidFill>
            </a:endParaRPr>
          </a:p>
          <a:p>
            <a:pPr algn="ctr"/>
            <a:r>
              <a:rPr lang="en-US" sz="4400" b="1" dirty="0">
                <a:solidFill>
                  <a:srgbClr val="FFFFFF"/>
                </a:solidFill>
              </a:rPr>
              <a:t>Together:</a:t>
            </a:r>
          </a:p>
          <a:p>
            <a:pPr algn="ctr"/>
            <a:r>
              <a:rPr lang="en-US" sz="4400" b="1" dirty="0">
                <a:solidFill>
                  <a:srgbClr val="FFFFFF"/>
                </a:solidFill>
              </a:rPr>
              <a:t>Dear holy saints of God, we join our prayers of praise to yours this day. </a:t>
            </a:r>
          </a:p>
          <a:p>
            <a:pPr algn="ctr"/>
            <a:r>
              <a:rPr lang="en-US" sz="4400" b="1" dirty="0">
                <a:solidFill>
                  <a:srgbClr val="FFFFFF"/>
                </a:solidFill>
              </a:rPr>
              <a:t>With you, we sing of God’s goodness, rejoice in God’s mercy and celebrate God’s incredible love.</a:t>
            </a:r>
            <a:endParaRPr lang="en-AU" sz="4400" b="1" dirty="0">
              <a:solidFill>
                <a:srgbClr val="FFFFFF"/>
              </a:solidFill>
            </a:endParaRPr>
          </a:p>
          <a:p>
            <a:endParaRPr lang="en-A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17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Teach us to live as you lived – always thinking of others, always recognizing our weaknesses, always rejoicing in God’s gifts, always closely following Jesus. </a:t>
            </a:r>
          </a:p>
          <a:p>
            <a:pPr algn="ctr"/>
            <a:endParaRPr lang="en-US" sz="4400" b="1" dirty="0">
              <a:solidFill>
                <a:srgbClr val="FFFFFF"/>
              </a:solidFill>
            </a:endParaRPr>
          </a:p>
          <a:p>
            <a:pPr algn="ctr"/>
            <a:r>
              <a:rPr lang="en-US" sz="4400" b="1" dirty="0">
                <a:solidFill>
                  <a:srgbClr val="FFFFFF"/>
                </a:solidFill>
              </a:rPr>
              <a:t>Blessed are you, happy are you, all you holy saints of God. </a:t>
            </a:r>
            <a:endParaRPr lang="en-AU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446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80728"/>
            <a:ext cx="87129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FFFF"/>
              </a:solidFill>
            </a:endParaRPr>
          </a:p>
          <a:p>
            <a:pPr algn="ctr"/>
            <a:endParaRPr lang="en-US" sz="3600" b="1" dirty="0">
              <a:solidFill>
                <a:srgbClr val="FFFFFF"/>
              </a:solidFill>
            </a:endParaRPr>
          </a:p>
          <a:p>
            <a:pPr algn="ctr"/>
            <a:r>
              <a:rPr lang="en-US" sz="4400" b="1" dirty="0">
                <a:solidFill>
                  <a:srgbClr val="FFFFFF"/>
                </a:solidFill>
              </a:rPr>
              <a:t>Pray for us that we too, may someday be among God’s Holy Ones. </a:t>
            </a:r>
          </a:p>
          <a:p>
            <a:pPr algn="ctr"/>
            <a:endParaRPr lang="en-US" sz="4400" b="1" dirty="0">
              <a:solidFill>
                <a:srgbClr val="FFFFFF"/>
              </a:solidFill>
            </a:endParaRPr>
          </a:p>
          <a:p>
            <a:pPr algn="ctr"/>
            <a:r>
              <a:rPr lang="en-US" sz="4400" b="1" dirty="0">
                <a:solidFill>
                  <a:srgbClr val="FFFFFF"/>
                </a:solidFill>
              </a:rPr>
              <a:t>Amen.</a:t>
            </a:r>
            <a:endParaRPr lang="en-AU" sz="4400" b="1" dirty="0">
              <a:solidFill>
                <a:srgbClr val="FFFFFF"/>
              </a:solidFill>
            </a:endParaRPr>
          </a:p>
          <a:p>
            <a:endParaRPr lang="en-A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51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47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7971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3338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9466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4486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62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76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4369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9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6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476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473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910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705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1084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48129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637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689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777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20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6530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97526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12278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611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40927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97016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14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9777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432" y="1556792"/>
            <a:ext cx="6174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cap="all" dirty="0">
                <a:solidFill>
                  <a:srgbClr val="FFFFFF"/>
                </a:solidFill>
                <a:latin typeface="Calibri" pitchFamily="34" charset="0"/>
              </a:rPr>
              <a:t>ALL SAINTS 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90"/>
            <a:ext cx="2952328" cy="68762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114772-2DCC-41D2-9BA0-5FA41EA19E16}"/>
              </a:ext>
            </a:extLst>
          </p:cNvPr>
          <p:cNvSpPr/>
          <p:nvPr/>
        </p:nvSpPr>
        <p:spPr>
          <a:xfrm>
            <a:off x="2411760" y="6104795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FFFFFF"/>
                </a:solidFill>
                <a:latin typeface="Calibri"/>
              </a:rPr>
              <a:t>All music reproduced with permission of ONE LICENSE No. A-642058 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FFFFFF"/>
                </a:solidFill>
                <a:latin typeface="Calibri"/>
              </a:rPr>
              <a:t>Christian Copyright Licensing No. 21987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rgbClr val="FFFFFF"/>
                </a:solidFill>
                <a:latin typeface="Calibri"/>
              </a:rPr>
              <a:t>Graphics Used with Permission of </a:t>
            </a:r>
            <a:r>
              <a:rPr lang="en-AU" sz="1400" dirty="0" err="1">
                <a:solidFill>
                  <a:srgbClr val="FFFFFF"/>
                </a:solidFill>
                <a:latin typeface="Calibri"/>
              </a:rPr>
              <a:t>Sr</a:t>
            </a:r>
            <a:r>
              <a:rPr lang="en-AU" sz="1400" dirty="0">
                <a:solidFill>
                  <a:srgbClr val="FFFFFF"/>
                </a:solidFill>
                <a:latin typeface="Calibri"/>
              </a:rPr>
              <a:t> Susan Daily IBVM.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1FD11-6995-99A1-611E-A3E90E54484E}"/>
              </a:ext>
            </a:extLst>
          </p:cNvPr>
          <p:cNvSpPr txBox="1"/>
          <p:nvPr/>
        </p:nvSpPr>
        <p:spPr>
          <a:xfrm>
            <a:off x="2807296" y="3068960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rgbClr val="FFFFFF"/>
                </a:solidFill>
              </a:rPr>
              <a:t>Mary Immaculate Parish </a:t>
            </a:r>
            <a:br>
              <a:rPr lang="en-AU" sz="3200" i="1" dirty="0">
                <a:solidFill>
                  <a:srgbClr val="FFFFFF"/>
                </a:solidFill>
              </a:rPr>
            </a:br>
            <a:r>
              <a:rPr lang="en-AU" sz="3200" i="1" dirty="0">
                <a:solidFill>
                  <a:srgbClr val="FFFFFF"/>
                </a:solidFill>
              </a:rPr>
              <a:t>Quakers Hill-Schofields</a:t>
            </a:r>
            <a:br>
              <a:rPr lang="en-AU" sz="3200" i="1" dirty="0">
                <a:solidFill>
                  <a:srgbClr val="FFFFFF"/>
                </a:solidFill>
              </a:rPr>
            </a:br>
            <a:r>
              <a:rPr lang="en-AU" sz="3200" i="1" dirty="0">
                <a:solidFill>
                  <a:srgbClr val="FFFFFF"/>
                </a:solidFill>
              </a:rPr>
              <a:t>We welcome our parishioners and visitors to our Parish today.</a:t>
            </a:r>
            <a:endParaRPr lang="en-US" sz="3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0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7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chri_1114_slide">
  <a:themeElements>
    <a:clrScheme name="Office Them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ri_1114_slide">
  <a:themeElements>
    <a:clrScheme name="Office Them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chri_1114_slide</Template>
  <TotalTime>564</TotalTime>
  <Words>2451</Words>
  <Application>Microsoft Office PowerPoint</Application>
  <PresentationFormat>On-screen Show (4:3)</PresentationFormat>
  <Paragraphs>324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71</vt:i4>
      </vt:variant>
    </vt:vector>
  </HeadingPairs>
  <TitlesOfParts>
    <vt:vector size="85" baseType="lpstr">
      <vt:lpstr>Arial</vt:lpstr>
      <vt:lpstr>Calibri</vt:lpstr>
      <vt:lpstr>chri_1114_slide</vt:lpstr>
      <vt:lpstr>1_Default Design</vt:lpstr>
      <vt:lpstr>1_chri_1114_slide</vt:lpstr>
      <vt:lpstr>4_Office Theme</vt:lpstr>
      <vt:lpstr>3_Office Theme</vt:lpstr>
      <vt:lpstr>2_Office Theme</vt:lpstr>
      <vt:lpstr>9_Office Theme</vt:lpstr>
      <vt:lpstr>7_Office Theme</vt:lpstr>
      <vt:lpstr>8_Office Theme</vt:lpstr>
      <vt:lpstr>10_Office Theme</vt:lpstr>
      <vt:lpstr>5_Office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Oblea</dc:creator>
  <cp:lastModifiedBy>Quakers Hill Parish</cp:lastModifiedBy>
  <cp:revision>43</cp:revision>
  <dcterms:created xsi:type="dcterms:W3CDTF">2015-10-29T05:10:05Z</dcterms:created>
  <dcterms:modified xsi:type="dcterms:W3CDTF">2024-05-03T00:13:26Z</dcterms:modified>
</cp:coreProperties>
</file>