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 id="2147483721" r:id="rId3"/>
    <p:sldMasterId id="2147483736" r:id="rId4"/>
    <p:sldMasterId id="2147483749" r:id="rId5"/>
    <p:sldMasterId id="2147483763" r:id="rId6"/>
    <p:sldMasterId id="2147483777" r:id="rId7"/>
    <p:sldMasterId id="2147483792" r:id="rId8"/>
    <p:sldMasterId id="2147483806" r:id="rId9"/>
    <p:sldMasterId id="2147483820" r:id="rId10"/>
  </p:sldMasterIdLst>
  <p:sldIdLst>
    <p:sldId id="323" r:id="rId11"/>
    <p:sldId id="487" r:id="rId12"/>
    <p:sldId id="741" r:id="rId13"/>
    <p:sldId id="740" r:id="rId14"/>
    <p:sldId id="739" r:id="rId15"/>
    <p:sldId id="738" r:id="rId16"/>
    <p:sldId id="261" r:id="rId17"/>
    <p:sldId id="318" r:id="rId18"/>
    <p:sldId id="262" r:id="rId19"/>
    <p:sldId id="488" r:id="rId20"/>
    <p:sldId id="263" r:id="rId21"/>
    <p:sldId id="742" r:id="rId22"/>
    <p:sldId id="321" r:id="rId23"/>
    <p:sldId id="489" r:id="rId24"/>
    <p:sldId id="322" r:id="rId25"/>
    <p:sldId id="372" r:id="rId26"/>
    <p:sldId id="271" r:id="rId27"/>
    <p:sldId id="272" r:id="rId28"/>
    <p:sldId id="273" r:id="rId29"/>
    <p:sldId id="274" r:id="rId30"/>
    <p:sldId id="275" r:id="rId31"/>
    <p:sldId id="276" r:id="rId32"/>
    <p:sldId id="373" r:id="rId33"/>
    <p:sldId id="279" r:id="rId34"/>
    <p:sldId id="490" r:id="rId35"/>
    <p:sldId id="278" r:id="rId36"/>
    <p:sldId id="491" r:id="rId37"/>
    <p:sldId id="743" r:id="rId38"/>
    <p:sldId id="346" r:id="rId39"/>
    <p:sldId id="347" r:id="rId40"/>
    <p:sldId id="348" r:id="rId41"/>
    <p:sldId id="354" r:id="rId42"/>
    <p:sldId id="752" r:id="rId43"/>
    <p:sldId id="751" r:id="rId44"/>
    <p:sldId id="750" r:id="rId45"/>
    <p:sldId id="749" r:id="rId46"/>
    <p:sldId id="374" r:id="rId47"/>
    <p:sldId id="287" r:id="rId48"/>
    <p:sldId id="492" r:id="rId49"/>
    <p:sldId id="375" r:id="rId50"/>
    <p:sldId id="289" r:id="rId51"/>
    <p:sldId id="367" r:id="rId52"/>
    <p:sldId id="376" r:id="rId53"/>
    <p:sldId id="291" r:id="rId54"/>
    <p:sldId id="292" r:id="rId55"/>
    <p:sldId id="293" r:id="rId56"/>
    <p:sldId id="377" r:id="rId57"/>
    <p:sldId id="294" r:id="rId58"/>
    <p:sldId id="298" r:id="rId59"/>
    <p:sldId id="503" r:id="rId60"/>
    <p:sldId id="369" r:id="rId61"/>
    <p:sldId id="378" r:id="rId62"/>
    <p:sldId id="295" r:id="rId63"/>
    <p:sldId id="296" r:id="rId64"/>
    <p:sldId id="505" r:id="rId65"/>
    <p:sldId id="297" r:id="rId66"/>
    <p:sldId id="506" r:id="rId67"/>
    <p:sldId id="379" r:id="rId68"/>
    <p:sldId id="757" r:id="rId69"/>
    <p:sldId id="756" r:id="rId70"/>
    <p:sldId id="755" r:id="rId71"/>
    <p:sldId id="754" r:id="rId72"/>
    <p:sldId id="382" r:id="rId73"/>
    <p:sldId id="761" r:id="rId74"/>
    <p:sldId id="760" r:id="rId75"/>
    <p:sldId id="759" r:id="rId76"/>
    <p:sldId id="758" r:id="rId77"/>
    <p:sldId id="310" r:id="rId78"/>
    <p:sldId id="765" r:id="rId79"/>
    <p:sldId id="764" r:id="rId80"/>
    <p:sldId id="763" r:id="rId81"/>
    <p:sldId id="762" r:id="rId82"/>
    <p:sldId id="315"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339933"/>
    <a:srgbClr val="001800"/>
    <a:srgbClr val="333300"/>
    <a:srgbClr val="66FF33"/>
    <a:srgbClr val="33CC33"/>
    <a:srgbClr val="008000"/>
    <a:srgbClr val="66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121DB6-202C-4606-A111-D6B8525839F3}" v="2008" dt="2024-05-02T02:47:08.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5" d="100"/>
          <a:sy n="105" d="100"/>
        </p:scale>
        <p:origin x="10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presProps" Target="presProps.xml"/><Relationship Id="rId89" Type="http://schemas.microsoft.com/office/2015/10/relationships/revisionInfo" Target="revisionInfo.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akers Hill Parish" userId="654315b0-35d7-4124-99ab-33b305b33ffd" providerId="ADAL" clId="{E6121DB6-202C-4606-A111-D6B8525839F3}"/>
    <pc:docChg chg="custSel delSld modSld delMainMaster">
      <pc:chgData name="Quakers Hill Parish" userId="654315b0-35d7-4124-99ab-33b305b33ffd" providerId="ADAL" clId="{E6121DB6-202C-4606-A111-D6B8525839F3}" dt="2024-05-02T02:47:08.103" v="2244"/>
      <pc:docMkLst>
        <pc:docMk/>
      </pc:docMkLst>
      <pc:sldChg chg="modSp del mod">
        <pc:chgData name="Quakers Hill Parish" userId="654315b0-35d7-4124-99ab-33b305b33ffd" providerId="ADAL" clId="{E6121DB6-202C-4606-A111-D6B8525839F3}" dt="2024-05-02T02:29:35.145" v="365" actId="47"/>
        <pc:sldMkLst>
          <pc:docMk/>
          <pc:sldMk cId="119157939" sldId="257"/>
        </pc:sldMkLst>
        <pc:spChg chg="mod">
          <ac:chgData name="Quakers Hill Parish" userId="654315b0-35d7-4124-99ab-33b305b33ffd" providerId="ADAL" clId="{E6121DB6-202C-4606-A111-D6B8525839F3}" dt="2024-01-18T03:08:47.359" v="50" actId="14100"/>
          <ac:spMkLst>
            <pc:docMk/>
            <pc:sldMk cId="119157939" sldId="257"/>
            <ac:spMk id="2" creationId="{00000000-0000-0000-0000-000000000000}"/>
          </ac:spMkLst>
        </pc:spChg>
        <pc:spChg chg="mod">
          <ac:chgData name="Quakers Hill Parish" userId="654315b0-35d7-4124-99ab-33b305b33ffd" providerId="ADAL" clId="{E6121DB6-202C-4606-A111-D6B8525839F3}" dt="2024-01-18T03:08:50.207" v="51" actId="14100"/>
          <ac:spMkLst>
            <pc:docMk/>
            <pc:sldMk cId="119157939" sldId="257"/>
            <ac:spMk id="3" creationId="{00000000-0000-0000-0000-000000000000}"/>
          </ac:spMkLst>
        </pc:spChg>
        <pc:spChg chg="mod">
          <ac:chgData name="Quakers Hill Parish" userId="654315b0-35d7-4124-99ab-33b305b33ffd" providerId="ADAL" clId="{E6121DB6-202C-4606-A111-D6B8525839F3}" dt="2024-01-18T03:08:53.266" v="52" actId="14100"/>
          <ac:spMkLst>
            <pc:docMk/>
            <pc:sldMk cId="119157939" sldId="257"/>
            <ac:spMk id="4" creationId="{00000000-0000-0000-0000-000000000000}"/>
          </ac:spMkLst>
        </pc:spChg>
      </pc:sldChg>
      <pc:sldChg chg="del">
        <pc:chgData name="Quakers Hill Parish" userId="654315b0-35d7-4124-99ab-33b305b33ffd" providerId="ADAL" clId="{E6121DB6-202C-4606-A111-D6B8525839F3}" dt="2024-05-02T02:29:52.867" v="369" actId="47"/>
        <pc:sldMkLst>
          <pc:docMk/>
          <pc:sldMk cId="1561660390" sldId="261"/>
        </pc:sldMkLst>
      </pc:sldChg>
      <pc:sldChg chg="del">
        <pc:chgData name="Quakers Hill Parish" userId="654315b0-35d7-4124-99ab-33b305b33ffd" providerId="ADAL" clId="{E6121DB6-202C-4606-A111-D6B8525839F3}" dt="2024-05-02T02:30:21.606" v="471" actId="47"/>
        <pc:sldMkLst>
          <pc:docMk/>
          <pc:sldMk cId="3937607769" sldId="262"/>
        </pc:sldMkLst>
      </pc:sldChg>
      <pc:sldChg chg="del">
        <pc:chgData name="Quakers Hill Parish" userId="654315b0-35d7-4124-99ab-33b305b33ffd" providerId="ADAL" clId="{E6121DB6-202C-4606-A111-D6B8525839F3}" dt="2024-05-02T02:30:22.031" v="472" actId="47"/>
        <pc:sldMkLst>
          <pc:docMk/>
          <pc:sldMk cId="3544767924" sldId="263"/>
        </pc:sldMkLst>
      </pc:sldChg>
      <pc:sldChg chg="modSp mod setBg">
        <pc:chgData name="Quakers Hill Parish" userId="654315b0-35d7-4124-99ab-33b305b33ffd" providerId="ADAL" clId="{E6121DB6-202C-4606-A111-D6B8525839F3}" dt="2024-05-02T02:35:59.904" v="680"/>
        <pc:sldMkLst>
          <pc:docMk/>
          <pc:sldMk cId="2575721258" sldId="271"/>
        </pc:sldMkLst>
        <pc:spChg chg="mod">
          <ac:chgData name="Quakers Hill Parish" userId="654315b0-35d7-4124-99ab-33b305b33ffd" providerId="ADAL" clId="{E6121DB6-202C-4606-A111-D6B8525839F3}" dt="2024-05-02T02:35:48.921" v="579" actId="207"/>
          <ac:spMkLst>
            <pc:docMk/>
            <pc:sldMk cId="2575721258" sldId="271"/>
            <ac:spMk id="2" creationId="{00000000-0000-0000-0000-000000000000}"/>
          </ac:spMkLst>
        </pc:spChg>
      </pc:sldChg>
      <pc:sldChg chg="modSp mod setBg">
        <pc:chgData name="Quakers Hill Parish" userId="654315b0-35d7-4124-99ab-33b305b33ffd" providerId="ADAL" clId="{E6121DB6-202C-4606-A111-D6B8525839F3}" dt="2024-05-02T02:36:35.376" v="784"/>
        <pc:sldMkLst>
          <pc:docMk/>
          <pc:sldMk cId="3534440998" sldId="272"/>
        </pc:sldMkLst>
        <pc:spChg chg="mod">
          <ac:chgData name="Quakers Hill Parish" userId="654315b0-35d7-4124-99ab-33b305b33ffd" providerId="ADAL" clId="{E6121DB6-202C-4606-A111-D6B8525839F3}" dt="2024-05-02T02:36:23.621" v="683" actId="207"/>
          <ac:spMkLst>
            <pc:docMk/>
            <pc:sldMk cId="3534440998" sldId="272"/>
            <ac:spMk id="2" creationId="{00000000-0000-0000-0000-000000000000}"/>
          </ac:spMkLst>
        </pc:spChg>
      </pc:sldChg>
      <pc:sldChg chg="modSp mod setBg">
        <pc:chgData name="Quakers Hill Parish" userId="654315b0-35d7-4124-99ab-33b305b33ffd" providerId="ADAL" clId="{E6121DB6-202C-4606-A111-D6B8525839F3}" dt="2024-05-02T02:37:13.273" v="888"/>
        <pc:sldMkLst>
          <pc:docMk/>
          <pc:sldMk cId="269181385" sldId="273"/>
        </pc:sldMkLst>
        <pc:spChg chg="mod">
          <ac:chgData name="Quakers Hill Parish" userId="654315b0-35d7-4124-99ab-33b305b33ffd" providerId="ADAL" clId="{E6121DB6-202C-4606-A111-D6B8525839F3}" dt="2024-05-02T02:37:01.400" v="787" actId="207"/>
          <ac:spMkLst>
            <pc:docMk/>
            <pc:sldMk cId="269181385" sldId="273"/>
            <ac:spMk id="2" creationId="{00000000-0000-0000-0000-000000000000}"/>
          </ac:spMkLst>
        </pc:spChg>
      </pc:sldChg>
      <pc:sldChg chg="modSp mod setBg">
        <pc:chgData name="Quakers Hill Parish" userId="654315b0-35d7-4124-99ab-33b305b33ffd" providerId="ADAL" clId="{E6121DB6-202C-4606-A111-D6B8525839F3}" dt="2024-05-02T02:37:39.621" v="991"/>
        <pc:sldMkLst>
          <pc:docMk/>
          <pc:sldMk cId="3122992743" sldId="274"/>
        </pc:sldMkLst>
        <pc:spChg chg="mod">
          <ac:chgData name="Quakers Hill Parish" userId="654315b0-35d7-4124-99ab-33b305b33ffd" providerId="ADAL" clId="{E6121DB6-202C-4606-A111-D6B8525839F3}" dt="2024-05-02T02:37:28.494" v="890" actId="207"/>
          <ac:spMkLst>
            <pc:docMk/>
            <pc:sldMk cId="3122992743" sldId="274"/>
            <ac:spMk id="2" creationId="{00000000-0000-0000-0000-000000000000}"/>
          </ac:spMkLst>
        </pc:spChg>
      </pc:sldChg>
      <pc:sldChg chg="del">
        <pc:chgData name="Quakers Hill Parish" userId="654315b0-35d7-4124-99ab-33b305b33ffd" providerId="ADAL" clId="{E6121DB6-202C-4606-A111-D6B8525839F3}" dt="2024-05-02T02:37:56.273" v="992" actId="47"/>
        <pc:sldMkLst>
          <pc:docMk/>
          <pc:sldMk cId="2568170628" sldId="275"/>
        </pc:sldMkLst>
      </pc:sldChg>
      <pc:sldChg chg="modSp mod setBg">
        <pc:chgData name="Quakers Hill Parish" userId="654315b0-35d7-4124-99ab-33b305b33ffd" providerId="ADAL" clId="{E6121DB6-202C-4606-A111-D6B8525839F3}" dt="2024-05-02T02:38:18.981" v="1096"/>
        <pc:sldMkLst>
          <pc:docMk/>
          <pc:sldMk cId="838244830" sldId="276"/>
        </pc:sldMkLst>
        <pc:spChg chg="mod">
          <ac:chgData name="Quakers Hill Parish" userId="654315b0-35d7-4124-99ab-33b305b33ffd" providerId="ADAL" clId="{E6121DB6-202C-4606-A111-D6B8525839F3}" dt="2024-05-02T02:38:08" v="995" actId="207"/>
          <ac:spMkLst>
            <pc:docMk/>
            <pc:sldMk cId="838244830" sldId="276"/>
            <ac:spMk id="2" creationId="{00000000-0000-0000-0000-000000000000}"/>
          </ac:spMkLst>
        </pc:spChg>
      </pc:sldChg>
      <pc:sldChg chg="del">
        <pc:chgData name="Quakers Hill Parish" userId="654315b0-35d7-4124-99ab-33b305b33ffd" providerId="ADAL" clId="{E6121DB6-202C-4606-A111-D6B8525839F3}" dt="2024-05-02T02:38:46.820" v="1198" actId="47"/>
        <pc:sldMkLst>
          <pc:docMk/>
          <pc:sldMk cId="2556344889" sldId="278"/>
        </pc:sldMkLst>
      </pc:sldChg>
      <pc:sldChg chg="del">
        <pc:chgData name="Quakers Hill Parish" userId="654315b0-35d7-4124-99ab-33b305b33ffd" providerId="ADAL" clId="{E6121DB6-202C-4606-A111-D6B8525839F3}" dt="2024-05-02T02:38:47.675" v="1199" actId="47"/>
        <pc:sldMkLst>
          <pc:docMk/>
          <pc:sldMk cId="3916099627" sldId="279"/>
        </pc:sldMkLst>
      </pc:sldChg>
      <pc:sldChg chg="del">
        <pc:chgData name="Quakers Hill Parish" userId="654315b0-35d7-4124-99ab-33b305b33ffd" providerId="ADAL" clId="{E6121DB6-202C-4606-A111-D6B8525839F3}" dt="2024-05-02T02:38:48.474" v="1200" actId="47"/>
        <pc:sldMkLst>
          <pc:docMk/>
          <pc:sldMk cId="2851375833" sldId="280"/>
        </pc:sldMkLst>
      </pc:sldChg>
      <pc:sldChg chg="del">
        <pc:chgData name="Quakers Hill Parish" userId="654315b0-35d7-4124-99ab-33b305b33ffd" providerId="ADAL" clId="{E6121DB6-202C-4606-A111-D6B8525839F3}" dt="2024-05-02T02:41:08.985" v="1613" actId="47"/>
        <pc:sldMkLst>
          <pc:docMk/>
          <pc:sldMk cId="948606547" sldId="287"/>
        </pc:sldMkLst>
      </pc:sldChg>
      <pc:sldChg chg="del">
        <pc:chgData name="Quakers Hill Parish" userId="654315b0-35d7-4124-99ab-33b305b33ffd" providerId="ADAL" clId="{E6121DB6-202C-4606-A111-D6B8525839F3}" dt="2024-05-02T02:42:01.290" v="1715" actId="47"/>
        <pc:sldMkLst>
          <pc:docMk/>
          <pc:sldMk cId="3878650883" sldId="289"/>
        </pc:sldMkLst>
      </pc:sldChg>
      <pc:sldChg chg="del">
        <pc:chgData name="Quakers Hill Parish" userId="654315b0-35d7-4124-99ab-33b305b33ffd" providerId="ADAL" clId="{E6121DB6-202C-4606-A111-D6B8525839F3}" dt="2024-05-02T02:42:36.284" v="1817" actId="47"/>
        <pc:sldMkLst>
          <pc:docMk/>
          <pc:sldMk cId="667561288" sldId="291"/>
        </pc:sldMkLst>
      </pc:sldChg>
      <pc:sldChg chg="del">
        <pc:chgData name="Quakers Hill Parish" userId="654315b0-35d7-4124-99ab-33b305b33ffd" providerId="ADAL" clId="{E6121DB6-202C-4606-A111-D6B8525839F3}" dt="2024-05-02T02:42:36.536" v="1818" actId="47"/>
        <pc:sldMkLst>
          <pc:docMk/>
          <pc:sldMk cId="3939271558" sldId="292"/>
        </pc:sldMkLst>
      </pc:sldChg>
      <pc:sldChg chg="del">
        <pc:chgData name="Quakers Hill Parish" userId="654315b0-35d7-4124-99ab-33b305b33ffd" providerId="ADAL" clId="{E6121DB6-202C-4606-A111-D6B8525839F3}" dt="2024-05-02T02:42:36.867" v="1819" actId="47"/>
        <pc:sldMkLst>
          <pc:docMk/>
          <pc:sldMk cId="3582638356" sldId="293"/>
        </pc:sldMkLst>
      </pc:sldChg>
      <pc:sldChg chg="del">
        <pc:chgData name="Quakers Hill Parish" userId="654315b0-35d7-4124-99ab-33b305b33ffd" providerId="ADAL" clId="{E6121DB6-202C-4606-A111-D6B8525839F3}" dt="2024-05-02T02:44:10.127" v="1921" actId="47"/>
        <pc:sldMkLst>
          <pc:docMk/>
          <pc:sldMk cId="413102633" sldId="294"/>
        </pc:sldMkLst>
      </pc:sldChg>
      <pc:sldChg chg="del">
        <pc:chgData name="Quakers Hill Parish" userId="654315b0-35d7-4124-99ab-33b305b33ffd" providerId="ADAL" clId="{E6121DB6-202C-4606-A111-D6B8525839F3}" dt="2024-05-02T02:45:03.261" v="2025" actId="47"/>
        <pc:sldMkLst>
          <pc:docMk/>
          <pc:sldMk cId="272939499" sldId="295"/>
        </pc:sldMkLst>
      </pc:sldChg>
      <pc:sldChg chg="del">
        <pc:chgData name="Quakers Hill Parish" userId="654315b0-35d7-4124-99ab-33b305b33ffd" providerId="ADAL" clId="{E6121DB6-202C-4606-A111-D6B8525839F3}" dt="2024-05-02T02:45:04.111" v="2026" actId="47"/>
        <pc:sldMkLst>
          <pc:docMk/>
          <pc:sldMk cId="430516852" sldId="296"/>
        </pc:sldMkLst>
      </pc:sldChg>
      <pc:sldChg chg="del">
        <pc:chgData name="Quakers Hill Parish" userId="654315b0-35d7-4124-99ab-33b305b33ffd" providerId="ADAL" clId="{E6121DB6-202C-4606-A111-D6B8525839F3}" dt="2024-05-02T02:45:04.913" v="2027" actId="47"/>
        <pc:sldMkLst>
          <pc:docMk/>
          <pc:sldMk cId="4163878842" sldId="297"/>
        </pc:sldMkLst>
      </pc:sldChg>
      <pc:sldChg chg="modSp del mod">
        <pc:chgData name="Quakers Hill Parish" userId="654315b0-35d7-4124-99ab-33b305b33ffd" providerId="ADAL" clId="{E6121DB6-202C-4606-A111-D6B8525839F3}" dt="2024-05-02T02:44:10.395" v="1922" actId="47"/>
        <pc:sldMkLst>
          <pc:docMk/>
          <pc:sldMk cId="2940456509" sldId="298"/>
        </pc:sldMkLst>
        <pc:spChg chg="mod">
          <ac:chgData name="Quakers Hill Parish" userId="654315b0-35d7-4124-99ab-33b305b33ffd" providerId="ADAL" clId="{E6121DB6-202C-4606-A111-D6B8525839F3}" dt="2024-01-18T03:16:53.587" v="174" actId="113"/>
          <ac:spMkLst>
            <pc:docMk/>
            <pc:sldMk cId="2940456509" sldId="298"/>
            <ac:spMk id="3" creationId="{00000000-0000-0000-0000-000000000000}"/>
          </ac:spMkLst>
        </pc:spChg>
      </pc:sldChg>
      <pc:sldChg chg="del">
        <pc:chgData name="Quakers Hill Parish" userId="654315b0-35d7-4124-99ab-33b305b33ffd" providerId="ADAL" clId="{E6121DB6-202C-4606-A111-D6B8525839F3}" dt="2024-05-02T02:46:34.479" v="2137" actId="47"/>
        <pc:sldMkLst>
          <pc:docMk/>
          <pc:sldMk cId="1092170236" sldId="310"/>
        </pc:sldMkLst>
      </pc:sldChg>
      <pc:sldChg chg="modSp mod setBg">
        <pc:chgData name="Quakers Hill Parish" userId="654315b0-35d7-4124-99ab-33b305b33ffd" providerId="ADAL" clId="{E6121DB6-202C-4606-A111-D6B8525839F3}" dt="2024-05-02T02:47:08.103" v="2244"/>
        <pc:sldMkLst>
          <pc:docMk/>
          <pc:sldMk cId="2348843878" sldId="315"/>
        </pc:sldMkLst>
        <pc:spChg chg="mod">
          <ac:chgData name="Quakers Hill Parish" userId="654315b0-35d7-4124-99ab-33b305b33ffd" providerId="ADAL" clId="{E6121DB6-202C-4606-A111-D6B8525839F3}" dt="2024-05-02T02:46:57.766" v="2143" actId="207"/>
          <ac:spMkLst>
            <pc:docMk/>
            <pc:sldMk cId="2348843878" sldId="315"/>
            <ac:spMk id="4" creationId="{00000000-0000-0000-0000-000000000000}"/>
          </ac:spMkLst>
        </pc:spChg>
        <pc:spChg chg="mod">
          <ac:chgData name="Quakers Hill Parish" userId="654315b0-35d7-4124-99ab-33b305b33ffd" providerId="ADAL" clId="{E6121DB6-202C-4606-A111-D6B8525839F3}" dt="2024-05-02T02:46:54.915" v="2142" actId="207"/>
          <ac:spMkLst>
            <pc:docMk/>
            <pc:sldMk cId="2348843878" sldId="315"/>
            <ac:spMk id="7" creationId="{00000000-0000-0000-0000-000000000000}"/>
          </ac:spMkLst>
        </pc:spChg>
      </pc:sldChg>
      <pc:sldChg chg="delSp mod setBg">
        <pc:chgData name="Quakers Hill Parish" userId="654315b0-35d7-4124-99ab-33b305b33ffd" providerId="ADAL" clId="{E6121DB6-202C-4606-A111-D6B8525839F3}" dt="2024-05-02T02:30:13.458" v="470"/>
        <pc:sldMkLst>
          <pc:docMk/>
          <pc:sldMk cId="3545996753" sldId="318"/>
        </pc:sldMkLst>
        <pc:picChg chg="del">
          <ac:chgData name="Quakers Hill Parish" userId="654315b0-35d7-4124-99ab-33b305b33ffd" providerId="ADAL" clId="{E6121DB6-202C-4606-A111-D6B8525839F3}" dt="2024-01-18T03:09:36.607" v="62" actId="478"/>
          <ac:picMkLst>
            <pc:docMk/>
            <pc:sldMk cId="3545996753" sldId="318"/>
            <ac:picMk id="5" creationId="{00000000-0000-0000-0000-000000000000}"/>
          </ac:picMkLst>
        </pc:picChg>
      </pc:sldChg>
      <pc:sldChg chg="del">
        <pc:chgData name="Quakers Hill Parish" userId="654315b0-35d7-4124-99ab-33b305b33ffd" providerId="ADAL" clId="{E6121DB6-202C-4606-A111-D6B8525839F3}" dt="2024-05-02T02:30:23.353" v="474" actId="47"/>
        <pc:sldMkLst>
          <pc:docMk/>
          <pc:sldMk cId="500758453" sldId="321"/>
        </pc:sldMkLst>
      </pc:sldChg>
      <pc:sldChg chg="del">
        <pc:chgData name="Quakers Hill Parish" userId="654315b0-35d7-4124-99ab-33b305b33ffd" providerId="ADAL" clId="{E6121DB6-202C-4606-A111-D6B8525839F3}" dt="2024-05-02T02:30:23.935" v="475" actId="47"/>
        <pc:sldMkLst>
          <pc:docMk/>
          <pc:sldMk cId="3802545817" sldId="322"/>
        </pc:sldMkLst>
      </pc:sldChg>
      <pc:sldChg chg="modSp mod setBg">
        <pc:chgData name="Quakers Hill Parish" userId="654315b0-35d7-4124-99ab-33b305b33ffd" providerId="ADAL" clId="{E6121DB6-202C-4606-A111-D6B8525839F3}" dt="2024-05-02T02:29:08.915" v="364"/>
        <pc:sldMkLst>
          <pc:docMk/>
          <pc:sldMk cId="0" sldId="323"/>
        </pc:sldMkLst>
        <pc:spChg chg="mod">
          <ac:chgData name="Quakers Hill Parish" userId="654315b0-35d7-4124-99ab-33b305b33ffd" providerId="ADAL" clId="{E6121DB6-202C-4606-A111-D6B8525839F3}" dt="2024-05-02T02:28:46.558" v="261" actId="207"/>
          <ac:spMkLst>
            <pc:docMk/>
            <pc:sldMk cId="0" sldId="323"/>
            <ac:spMk id="2" creationId="{00000000-0000-0000-0000-000000000000}"/>
          </ac:spMkLst>
        </pc:spChg>
        <pc:spChg chg="mod">
          <ac:chgData name="Quakers Hill Parish" userId="654315b0-35d7-4124-99ab-33b305b33ffd" providerId="ADAL" clId="{E6121DB6-202C-4606-A111-D6B8525839F3}" dt="2024-05-02T02:28:49.397" v="262" actId="207"/>
          <ac:spMkLst>
            <pc:docMk/>
            <pc:sldMk cId="0" sldId="323"/>
            <ac:spMk id="3" creationId="{00000000-0000-0000-0000-000000000000}"/>
          </ac:spMkLst>
        </pc:spChg>
        <pc:spChg chg="mod">
          <ac:chgData name="Quakers Hill Parish" userId="654315b0-35d7-4124-99ab-33b305b33ffd" providerId="ADAL" clId="{E6121DB6-202C-4606-A111-D6B8525839F3}" dt="2024-05-02T02:28:52.181" v="263" actId="207"/>
          <ac:spMkLst>
            <pc:docMk/>
            <pc:sldMk cId="0" sldId="323"/>
            <ac:spMk id="4" creationId="{00000000-0000-0000-0000-000000000000}"/>
          </ac:spMkLst>
        </pc:spChg>
      </pc:sldChg>
      <pc:sldChg chg="modSp del mod">
        <pc:chgData name="Quakers Hill Parish" userId="654315b0-35d7-4124-99ab-33b305b33ffd" providerId="ADAL" clId="{E6121DB6-202C-4606-A111-D6B8525839F3}" dt="2024-05-02T02:29:35.396" v="366" actId="47"/>
        <pc:sldMkLst>
          <pc:docMk/>
          <pc:sldMk cId="3798163020" sldId="324"/>
        </pc:sldMkLst>
        <pc:spChg chg="mod">
          <ac:chgData name="Quakers Hill Parish" userId="654315b0-35d7-4124-99ab-33b305b33ffd" providerId="ADAL" clId="{E6121DB6-202C-4606-A111-D6B8525839F3}" dt="2024-01-18T03:08:57.639" v="53" actId="14100"/>
          <ac:spMkLst>
            <pc:docMk/>
            <pc:sldMk cId="3798163020" sldId="324"/>
            <ac:spMk id="2" creationId="{00000000-0000-0000-0000-000000000000}"/>
          </ac:spMkLst>
        </pc:spChg>
        <pc:spChg chg="mod">
          <ac:chgData name="Quakers Hill Parish" userId="654315b0-35d7-4124-99ab-33b305b33ffd" providerId="ADAL" clId="{E6121DB6-202C-4606-A111-D6B8525839F3}" dt="2024-01-18T03:09:00.688" v="54" actId="14100"/>
          <ac:spMkLst>
            <pc:docMk/>
            <pc:sldMk cId="3798163020" sldId="324"/>
            <ac:spMk id="3" creationId="{00000000-0000-0000-0000-000000000000}"/>
          </ac:spMkLst>
        </pc:spChg>
        <pc:spChg chg="mod">
          <ac:chgData name="Quakers Hill Parish" userId="654315b0-35d7-4124-99ab-33b305b33ffd" providerId="ADAL" clId="{E6121DB6-202C-4606-A111-D6B8525839F3}" dt="2024-01-18T03:09:03.984" v="55" actId="14100"/>
          <ac:spMkLst>
            <pc:docMk/>
            <pc:sldMk cId="3798163020" sldId="324"/>
            <ac:spMk id="4" creationId="{00000000-0000-0000-0000-000000000000}"/>
          </ac:spMkLst>
        </pc:spChg>
      </pc:sldChg>
      <pc:sldChg chg="modSp del mod">
        <pc:chgData name="Quakers Hill Parish" userId="654315b0-35d7-4124-99ab-33b305b33ffd" providerId="ADAL" clId="{E6121DB6-202C-4606-A111-D6B8525839F3}" dt="2024-05-02T02:29:35.600" v="367" actId="47"/>
        <pc:sldMkLst>
          <pc:docMk/>
          <pc:sldMk cId="3798163020" sldId="325"/>
        </pc:sldMkLst>
        <pc:spChg chg="mod">
          <ac:chgData name="Quakers Hill Parish" userId="654315b0-35d7-4124-99ab-33b305b33ffd" providerId="ADAL" clId="{E6121DB6-202C-4606-A111-D6B8525839F3}" dt="2024-01-18T03:09:08.307" v="56" actId="14100"/>
          <ac:spMkLst>
            <pc:docMk/>
            <pc:sldMk cId="3798163020" sldId="325"/>
            <ac:spMk id="2" creationId="{00000000-0000-0000-0000-000000000000}"/>
          </ac:spMkLst>
        </pc:spChg>
        <pc:spChg chg="mod">
          <ac:chgData name="Quakers Hill Parish" userId="654315b0-35d7-4124-99ab-33b305b33ffd" providerId="ADAL" clId="{E6121DB6-202C-4606-A111-D6B8525839F3}" dt="2024-01-18T03:09:10.722" v="57" actId="14100"/>
          <ac:spMkLst>
            <pc:docMk/>
            <pc:sldMk cId="3798163020" sldId="325"/>
            <ac:spMk id="3" creationId="{00000000-0000-0000-0000-000000000000}"/>
          </ac:spMkLst>
        </pc:spChg>
        <pc:spChg chg="mod">
          <ac:chgData name="Quakers Hill Parish" userId="654315b0-35d7-4124-99ab-33b305b33ffd" providerId="ADAL" clId="{E6121DB6-202C-4606-A111-D6B8525839F3}" dt="2024-01-18T03:09:15.004" v="58" actId="14100"/>
          <ac:spMkLst>
            <pc:docMk/>
            <pc:sldMk cId="3798163020" sldId="325"/>
            <ac:spMk id="4" creationId="{00000000-0000-0000-0000-000000000000}"/>
          </ac:spMkLst>
        </pc:spChg>
      </pc:sldChg>
      <pc:sldChg chg="modSp del mod">
        <pc:chgData name="Quakers Hill Parish" userId="654315b0-35d7-4124-99ab-33b305b33ffd" providerId="ADAL" clId="{E6121DB6-202C-4606-A111-D6B8525839F3}" dt="2024-05-02T02:29:36.025" v="368" actId="47"/>
        <pc:sldMkLst>
          <pc:docMk/>
          <pc:sldMk cId="3798163020" sldId="326"/>
        </pc:sldMkLst>
        <pc:spChg chg="mod">
          <ac:chgData name="Quakers Hill Parish" userId="654315b0-35d7-4124-99ab-33b305b33ffd" providerId="ADAL" clId="{E6121DB6-202C-4606-A111-D6B8525839F3}" dt="2024-01-18T03:09:20.809" v="59" actId="14100"/>
          <ac:spMkLst>
            <pc:docMk/>
            <pc:sldMk cId="3798163020" sldId="326"/>
            <ac:spMk id="2" creationId="{00000000-0000-0000-0000-000000000000}"/>
          </ac:spMkLst>
        </pc:spChg>
        <pc:spChg chg="mod">
          <ac:chgData name="Quakers Hill Parish" userId="654315b0-35d7-4124-99ab-33b305b33ffd" providerId="ADAL" clId="{E6121DB6-202C-4606-A111-D6B8525839F3}" dt="2024-01-18T03:09:23.452" v="60" actId="14100"/>
          <ac:spMkLst>
            <pc:docMk/>
            <pc:sldMk cId="3798163020" sldId="326"/>
            <ac:spMk id="3" creationId="{00000000-0000-0000-0000-000000000000}"/>
          </ac:spMkLst>
        </pc:spChg>
        <pc:spChg chg="mod">
          <ac:chgData name="Quakers Hill Parish" userId="654315b0-35d7-4124-99ab-33b305b33ffd" providerId="ADAL" clId="{E6121DB6-202C-4606-A111-D6B8525839F3}" dt="2024-01-18T03:09:26.905" v="61" actId="14100"/>
          <ac:spMkLst>
            <pc:docMk/>
            <pc:sldMk cId="3798163020" sldId="326"/>
            <ac:spMk id="4" creationId="{00000000-0000-0000-0000-000000000000}"/>
          </ac:spMkLst>
        </pc:spChg>
      </pc:sldChg>
      <pc:sldChg chg="modSp del mod">
        <pc:chgData name="Quakers Hill Parish" userId="654315b0-35d7-4124-99ab-33b305b33ffd" providerId="ADAL" clId="{E6121DB6-202C-4606-A111-D6B8525839F3}" dt="2024-05-02T02:40:39.067" v="1508" actId="47"/>
        <pc:sldMkLst>
          <pc:docMk/>
          <pc:sldMk cId="3798163020" sldId="327"/>
        </pc:sldMkLst>
        <pc:spChg chg="mod">
          <ac:chgData name="Quakers Hill Parish" userId="654315b0-35d7-4124-99ab-33b305b33ffd" providerId="ADAL" clId="{E6121DB6-202C-4606-A111-D6B8525839F3}" dt="2024-01-18T03:14:22.643" v="158" actId="14100"/>
          <ac:spMkLst>
            <pc:docMk/>
            <pc:sldMk cId="3798163020" sldId="327"/>
            <ac:spMk id="2" creationId="{00000000-0000-0000-0000-000000000000}"/>
          </ac:spMkLst>
        </pc:spChg>
        <pc:spChg chg="mod">
          <ac:chgData name="Quakers Hill Parish" userId="654315b0-35d7-4124-99ab-33b305b33ffd" providerId="ADAL" clId="{E6121DB6-202C-4606-A111-D6B8525839F3}" dt="2024-01-18T03:14:24.849" v="159" actId="14100"/>
          <ac:spMkLst>
            <pc:docMk/>
            <pc:sldMk cId="3798163020" sldId="327"/>
            <ac:spMk id="3" creationId="{00000000-0000-0000-0000-000000000000}"/>
          </ac:spMkLst>
        </pc:spChg>
        <pc:spChg chg="mod">
          <ac:chgData name="Quakers Hill Parish" userId="654315b0-35d7-4124-99ab-33b305b33ffd" providerId="ADAL" clId="{E6121DB6-202C-4606-A111-D6B8525839F3}" dt="2024-01-18T03:14:27.750" v="160" actId="14100"/>
          <ac:spMkLst>
            <pc:docMk/>
            <pc:sldMk cId="3798163020" sldId="327"/>
            <ac:spMk id="4" creationId="{00000000-0000-0000-0000-000000000000}"/>
          </ac:spMkLst>
        </pc:spChg>
      </pc:sldChg>
      <pc:sldChg chg="modSp del mod">
        <pc:chgData name="Quakers Hill Parish" userId="654315b0-35d7-4124-99ab-33b305b33ffd" providerId="ADAL" clId="{E6121DB6-202C-4606-A111-D6B8525839F3}" dt="2024-05-02T02:40:39.351" v="1509" actId="47"/>
        <pc:sldMkLst>
          <pc:docMk/>
          <pc:sldMk cId="3798163020" sldId="328"/>
        </pc:sldMkLst>
        <pc:spChg chg="mod">
          <ac:chgData name="Quakers Hill Parish" userId="654315b0-35d7-4124-99ab-33b305b33ffd" providerId="ADAL" clId="{E6121DB6-202C-4606-A111-D6B8525839F3}" dt="2024-01-18T03:14:32.793" v="161" actId="14100"/>
          <ac:spMkLst>
            <pc:docMk/>
            <pc:sldMk cId="3798163020" sldId="328"/>
            <ac:spMk id="2" creationId="{00000000-0000-0000-0000-000000000000}"/>
          </ac:spMkLst>
        </pc:spChg>
        <pc:spChg chg="mod">
          <ac:chgData name="Quakers Hill Parish" userId="654315b0-35d7-4124-99ab-33b305b33ffd" providerId="ADAL" clId="{E6121DB6-202C-4606-A111-D6B8525839F3}" dt="2024-01-18T03:14:35.325" v="162" actId="14100"/>
          <ac:spMkLst>
            <pc:docMk/>
            <pc:sldMk cId="3798163020" sldId="328"/>
            <ac:spMk id="3" creationId="{00000000-0000-0000-0000-000000000000}"/>
          </ac:spMkLst>
        </pc:spChg>
        <pc:spChg chg="mod">
          <ac:chgData name="Quakers Hill Parish" userId="654315b0-35d7-4124-99ab-33b305b33ffd" providerId="ADAL" clId="{E6121DB6-202C-4606-A111-D6B8525839F3}" dt="2024-01-18T03:14:41.405" v="163" actId="14100"/>
          <ac:spMkLst>
            <pc:docMk/>
            <pc:sldMk cId="3798163020" sldId="328"/>
            <ac:spMk id="4" creationId="{00000000-0000-0000-0000-000000000000}"/>
          </ac:spMkLst>
        </pc:spChg>
      </pc:sldChg>
      <pc:sldChg chg="modSp del mod">
        <pc:chgData name="Quakers Hill Parish" userId="654315b0-35d7-4124-99ab-33b305b33ffd" providerId="ADAL" clId="{E6121DB6-202C-4606-A111-D6B8525839F3}" dt="2024-05-02T02:40:39.902" v="1510" actId="47"/>
        <pc:sldMkLst>
          <pc:docMk/>
          <pc:sldMk cId="3798163020" sldId="329"/>
        </pc:sldMkLst>
        <pc:spChg chg="mod">
          <ac:chgData name="Quakers Hill Parish" userId="654315b0-35d7-4124-99ab-33b305b33ffd" providerId="ADAL" clId="{E6121DB6-202C-4606-A111-D6B8525839F3}" dt="2024-01-18T03:14:46.456" v="164" actId="14100"/>
          <ac:spMkLst>
            <pc:docMk/>
            <pc:sldMk cId="3798163020" sldId="329"/>
            <ac:spMk id="2" creationId="{00000000-0000-0000-0000-000000000000}"/>
          </ac:spMkLst>
        </pc:spChg>
        <pc:spChg chg="mod">
          <ac:chgData name="Quakers Hill Parish" userId="654315b0-35d7-4124-99ab-33b305b33ffd" providerId="ADAL" clId="{E6121DB6-202C-4606-A111-D6B8525839F3}" dt="2024-01-18T03:14:53.264" v="165" actId="14100"/>
          <ac:spMkLst>
            <pc:docMk/>
            <pc:sldMk cId="3798163020" sldId="329"/>
            <ac:spMk id="3" creationId="{00000000-0000-0000-0000-000000000000}"/>
          </ac:spMkLst>
        </pc:spChg>
        <pc:spChg chg="mod">
          <ac:chgData name="Quakers Hill Parish" userId="654315b0-35d7-4124-99ab-33b305b33ffd" providerId="ADAL" clId="{E6121DB6-202C-4606-A111-D6B8525839F3}" dt="2024-01-18T03:16:10.450" v="166" actId="14100"/>
          <ac:spMkLst>
            <pc:docMk/>
            <pc:sldMk cId="3798163020" sldId="329"/>
            <ac:spMk id="4" creationId="{00000000-0000-0000-0000-000000000000}"/>
          </ac:spMkLst>
        </pc:spChg>
      </pc:sldChg>
      <pc:sldChg chg="modSp del mod">
        <pc:chgData name="Quakers Hill Parish" userId="654315b0-35d7-4124-99ab-33b305b33ffd" providerId="ADAL" clId="{E6121DB6-202C-4606-A111-D6B8525839F3}" dt="2024-05-02T02:40:40.531" v="1511" actId="47"/>
        <pc:sldMkLst>
          <pc:docMk/>
          <pc:sldMk cId="3798163020" sldId="330"/>
        </pc:sldMkLst>
        <pc:spChg chg="mod">
          <ac:chgData name="Quakers Hill Parish" userId="654315b0-35d7-4124-99ab-33b305b33ffd" providerId="ADAL" clId="{E6121DB6-202C-4606-A111-D6B8525839F3}" dt="2024-01-18T03:16:15.532" v="167" actId="14100"/>
          <ac:spMkLst>
            <pc:docMk/>
            <pc:sldMk cId="3798163020" sldId="330"/>
            <ac:spMk id="2" creationId="{00000000-0000-0000-0000-000000000000}"/>
          </ac:spMkLst>
        </pc:spChg>
        <pc:spChg chg="mod">
          <ac:chgData name="Quakers Hill Parish" userId="654315b0-35d7-4124-99ab-33b305b33ffd" providerId="ADAL" clId="{E6121DB6-202C-4606-A111-D6B8525839F3}" dt="2024-01-18T03:16:18.066" v="168" actId="14100"/>
          <ac:spMkLst>
            <pc:docMk/>
            <pc:sldMk cId="3798163020" sldId="330"/>
            <ac:spMk id="3" creationId="{00000000-0000-0000-0000-000000000000}"/>
          </ac:spMkLst>
        </pc:spChg>
        <pc:spChg chg="mod">
          <ac:chgData name="Quakers Hill Parish" userId="654315b0-35d7-4124-99ab-33b305b33ffd" providerId="ADAL" clId="{E6121DB6-202C-4606-A111-D6B8525839F3}" dt="2024-01-18T03:16:20.708" v="169" actId="14100"/>
          <ac:spMkLst>
            <pc:docMk/>
            <pc:sldMk cId="3798163020" sldId="330"/>
            <ac:spMk id="4" creationId="{00000000-0000-0000-0000-000000000000}"/>
          </ac:spMkLst>
        </pc:spChg>
      </pc:sldChg>
      <pc:sldChg chg="modSp del mod">
        <pc:chgData name="Quakers Hill Parish" userId="654315b0-35d7-4124-99ab-33b305b33ffd" providerId="ADAL" clId="{E6121DB6-202C-4606-A111-D6B8525839F3}" dt="2024-05-02T02:46:01.172" v="2129" actId="47"/>
        <pc:sldMkLst>
          <pc:docMk/>
          <pc:sldMk cId="3798163020" sldId="331"/>
        </pc:sldMkLst>
        <pc:spChg chg="mod">
          <ac:chgData name="Quakers Hill Parish" userId="654315b0-35d7-4124-99ab-33b305b33ffd" providerId="ADAL" clId="{E6121DB6-202C-4606-A111-D6B8525839F3}" dt="2024-01-18T03:17:34.013" v="185" actId="14100"/>
          <ac:spMkLst>
            <pc:docMk/>
            <pc:sldMk cId="3798163020" sldId="331"/>
            <ac:spMk id="2" creationId="{00000000-0000-0000-0000-000000000000}"/>
          </ac:spMkLst>
        </pc:spChg>
        <pc:spChg chg="mod">
          <ac:chgData name="Quakers Hill Parish" userId="654315b0-35d7-4124-99ab-33b305b33ffd" providerId="ADAL" clId="{E6121DB6-202C-4606-A111-D6B8525839F3}" dt="2024-01-18T03:17:36.758" v="186" actId="14100"/>
          <ac:spMkLst>
            <pc:docMk/>
            <pc:sldMk cId="3798163020" sldId="331"/>
            <ac:spMk id="3" creationId="{00000000-0000-0000-0000-000000000000}"/>
          </ac:spMkLst>
        </pc:spChg>
        <pc:spChg chg="mod">
          <ac:chgData name="Quakers Hill Parish" userId="654315b0-35d7-4124-99ab-33b305b33ffd" providerId="ADAL" clId="{E6121DB6-202C-4606-A111-D6B8525839F3}" dt="2024-01-18T03:17:39.650" v="187" actId="14100"/>
          <ac:spMkLst>
            <pc:docMk/>
            <pc:sldMk cId="3798163020" sldId="331"/>
            <ac:spMk id="4" creationId="{00000000-0000-0000-0000-000000000000}"/>
          </ac:spMkLst>
        </pc:spChg>
      </pc:sldChg>
      <pc:sldChg chg="modSp del mod">
        <pc:chgData name="Quakers Hill Parish" userId="654315b0-35d7-4124-99ab-33b305b33ffd" providerId="ADAL" clId="{E6121DB6-202C-4606-A111-D6B8525839F3}" dt="2024-05-02T02:46:01.465" v="2130" actId="47"/>
        <pc:sldMkLst>
          <pc:docMk/>
          <pc:sldMk cId="3798163020" sldId="332"/>
        </pc:sldMkLst>
        <pc:spChg chg="mod">
          <ac:chgData name="Quakers Hill Parish" userId="654315b0-35d7-4124-99ab-33b305b33ffd" providerId="ADAL" clId="{E6121DB6-202C-4606-A111-D6B8525839F3}" dt="2024-01-18T03:17:45.585" v="188" actId="14100"/>
          <ac:spMkLst>
            <pc:docMk/>
            <pc:sldMk cId="3798163020" sldId="332"/>
            <ac:spMk id="2" creationId="{00000000-0000-0000-0000-000000000000}"/>
          </ac:spMkLst>
        </pc:spChg>
        <pc:spChg chg="mod">
          <ac:chgData name="Quakers Hill Parish" userId="654315b0-35d7-4124-99ab-33b305b33ffd" providerId="ADAL" clId="{E6121DB6-202C-4606-A111-D6B8525839F3}" dt="2024-01-18T03:17:47.978" v="189" actId="14100"/>
          <ac:spMkLst>
            <pc:docMk/>
            <pc:sldMk cId="3798163020" sldId="332"/>
            <ac:spMk id="3" creationId="{00000000-0000-0000-0000-000000000000}"/>
          </ac:spMkLst>
        </pc:spChg>
        <pc:spChg chg="mod">
          <ac:chgData name="Quakers Hill Parish" userId="654315b0-35d7-4124-99ab-33b305b33ffd" providerId="ADAL" clId="{E6121DB6-202C-4606-A111-D6B8525839F3}" dt="2024-01-18T03:17:51.381" v="190" actId="14100"/>
          <ac:spMkLst>
            <pc:docMk/>
            <pc:sldMk cId="3798163020" sldId="332"/>
            <ac:spMk id="4" creationId="{00000000-0000-0000-0000-000000000000}"/>
          </ac:spMkLst>
        </pc:spChg>
      </pc:sldChg>
      <pc:sldChg chg="modSp del mod">
        <pc:chgData name="Quakers Hill Parish" userId="654315b0-35d7-4124-99ab-33b305b33ffd" providerId="ADAL" clId="{E6121DB6-202C-4606-A111-D6B8525839F3}" dt="2024-05-02T02:46:01.796" v="2131" actId="47"/>
        <pc:sldMkLst>
          <pc:docMk/>
          <pc:sldMk cId="3798163020" sldId="333"/>
        </pc:sldMkLst>
        <pc:spChg chg="mod">
          <ac:chgData name="Quakers Hill Parish" userId="654315b0-35d7-4124-99ab-33b305b33ffd" providerId="ADAL" clId="{E6121DB6-202C-4606-A111-D6B8525839F3}" dt="2024-01-18T03:17:57.135" v="191" actId="14100"/>
          <ac:spMkLst>
            <pc:docMk/>
            <pc:sldMk cId="3798163020" sldId="333"/>
            <ac:spMk id="2" creationId="{00000000-0000-0000-0000-000000000000}"/>
          </ac:spMkLst>
        </pc:spChg>
        <pc:spChg chg="mod">
          <ac:chgData name="Quakers Hill Parish" userId="654315b0-35d7-4124-99ab-33b305b33ffd" providerId="ADAL" clId="{E6121DB6-202C-4606-A111-D6B8525839F3}" dt="2024-01-18T03:17:59.682" v="192" actId="14100"/>
          <ac:spMkLst>
            <pc:docMk/>
            <pc:sldMk cId="3798163020" sldId="333"/>
            <ac:spMk id="3" creationId="{00000000-0000-0000-0000-000000000000}"/>
          </ac:spMkLst>
        </pc:spChg>
        <pc:spChg chg="mod">
          <ac:chgData name="Quakers Hill Parish" userId="654315b0-35d7-4124-99ab-33b305b33ffd" providerId="ADAL" clId="{E6121DB6-202C-4606-A111-D6B8525839F3}" dt="2024-01-18T03:18:02.610" v="193" actId="14100"/>
          <ac:spMkLst>
            <pc:docMk/>
            <pc:sldMk cId="3798163020" sldId="333"/>
            <ac:spMk id="4" creationId="{00000000-0000-0000-0000-000000000000}"/>
          </ac:spMkLst>
        </pc:spChg>
      </pc:sldChg>
      <pc:sldChg chg="modSp del mod">
        <pc:chgData name="Quakers Hill Parish" userId="654315b0-35d7-4124-99ab-33b305b33ffd" providerId="ADAL" clId="{E6121DB6-202C-4606-A111-D6B8525839F3}" dt="2024-05-02T02:46:02.629" v="2132" actId="47"/>
        <pc:sldMkLst>
          <pc:docMk/>
          <pc:sldMk cId="3798163020" sldId="334"/>
        </pc:sldMkLst>
        <pc:spChg chg="mod">
          <ac:chgData name="Quakers Hill Parish" userId="654315b0-35d7-4124-99ab-33b305b33ffd" providerId="ADAL" clId="{E6121DB6-202C-4606-A111-D6B8525839F3}" dt="2024-01-18T03:18:07.632" v="194" actId="14100"/>
          <ac:spMkLst>
            <pc:docMk/>
            <pc:sldMk cId="3798163020" sldId="334"/>
            <ac:spMk id="2" creationId="{00000000-0000-0000-0000-000000000000}"/>
          </ac:spMkLst>
        </pc:spChg>
        <pc:spChg chg="mod">
          <ac:chgData name="Quakers Hill Parish" userId="654315b0-35d7-4124-99ab-33b305b33ffd" providerId="ADAL" clId="{E6121DB6-202C-4606-A111-D6B8525839F3}" dt="2024-01-18T03:18:09.820" v="195" actId="14100"/>
          <ac:spMkLst>
            <pc:docMk/>
            <pc:sldMk cId="3798163020" sldId="334"/>
            <ac:spMk id="3" creationId="{00000000-0000-0000-0000-000000000000}"/>
          </ac:spMkLst>
        </pc:spChg>
        <pc:spChg chg="mod">
          <ac:chgData name="Quakers Hill Parish" userId="654315b0-35d7-4124-99ab-33b305b33ffd" providerId="ADAL" clId="{E6121DB6-202C-4606-A111-D6B8525839F3}" dt="2024-01-18T03:18:12.642" v="196" actId="14100"/>
          <ac:spMkLst>
            <pc:docMk/>
            <pc:sldMk cId="3798163020" sldId="334"/>
            <ac:spMk id="4" creationId="{00000000-0000-0000-0000-000000000000}"/>
          </ac:spMkLst>
        </pc:spChg>
      </pc:sldChg>
      <pc:sldChg chg="modSp del mod">
        <pc:chgData name="Quakers Hill Parish" userId="654315b0-35d7-4124-99ab-33b305b33ffd" providerId="ADAL" clId="{E6121DB6-202C-4606-A111-D6B8525839F3}" dt="2024-05-02T02:46:18.229" v="2133" actId="47"/>
        <pc:sldMkLst>
          <pc:docMk/>
          <pc:sldMk cId="3798163020" sldId="335"/>
        </pc:sldMkLst>
        <pc:spChg chg="mod">
          <ac:chgData name="Quakers Hill Parish" userId="654315b0-35d7-4124-99ab-33b305b33ffd" providerId="ADAL" clId="{E6121DB6-202C-4606-A111-D6B8525839F3}" dt="2024-01-18T03:18:27.232" v="198" actId="14100"/>
          <ac:spMkLst>
            <pc:docMk/>
            <pc:sldMk cId="3798163020" sldId="335"/>
            <ac:spMk id="2" creationId="{00000000-0000-0000-0000-000000000000}"/>
          </ac:spMkLst>
        </pc:spChg>
        <pc:spChg chg="mod">
          <ac:chgData name="Quakers Hill Parish" userId="654315b0-35d7-4124-99ab-33b305b33ffd" providerId="ADAL" clId="{E6121DB6-202C-4606-A111-D6B8525839F3}" dt="2024-01-18T03:18:29.342" v="199" actId="14100"/>
          <ac:spMkLst>
            <pc:docMk/>
            <pc:sldMk cId="3798163020" sldId="335"/>
            <ac:spMk id="3" creationId="{00000000-0000-0000-0000-000000000000}"/>
          </ac:spMkLst>
        </pc:spChg>
        <pc:spChg chg="mod">
          <ac:chgData name="Quakers Hill Parish" userId="654315b0-35d7-4124-99ab-33b305b33ffd" providerId="ADAL" clId="{E6121DB6-202C-4606-A111-D6B8525839F3}" dt="2024-01-18T03:18:32.539" v="200" actId="14100"/>
          <ac:spMkLst>
            <pc:docMk/>
            <pc:sldMk cId="3798163020" sldId="335"/>
            <ac:spMk id="4" creationId="{00000000-0000-0000-0000-000000000000}"/>
          </ac:spMkLst>
        </pc:spChg>
      </pc:sldChg>
      <pc:sldChg chg="modSp del mod">
        <pc:chgData name="Quakers Hill Parish" userId="654315b0-35d7-4124-99ab-33b305b33ffd" providerId="ADAL" clId="{E6121DB6-202C-4606-A111-D6B8525839F3}" dt="2024-05-02T02:46:18.512" v="2134" actId="47"/>
        <pc:sldMkLst>
          <pc:docMk/>
          <pc:sldMk cId="3798163020" sldId="336"/>
        </pc:sldMkLst>
        <pc:spChg chg="mod">
          <ac:chgData name="Quakers Hill Parish" userId="654315b0-35d7-4124-99ab-33b305b33ffd" providerId="ADAL" clId="{E6121DB6-202C-4606-A111-D6B8525839F3}" dt="2024-01-18T03:19:11.883" v="201" actId="14100"/>
          <ac:spMkLst>
            <pc:docMk/>
            <pc:sldMk cId="3798163020" sldId="336"/>
            <ac:spMk id="2" creationId="{00000000-0000-0000-0000-000000000000}"/>
          </ac:spMkLst>
        </pc:spChg>
        <pc:spChg chg="mod">
          <ac:chgData name="Quakers Hill Parish" userId="654315b0-35d7-4124-99ab-33b305b33ffd" providerId="ADAL" clId="{E6121DB6-202C-4606-A111-D6B8525839F3}" dt="2024-01-18T03:19:14.378" v="202" actId="14100"/>
          <ac:spMkLst>
            <pc:docMk/>
            <pc:sldMk cId="3798163020" sldId="336"/>
            <ac:spMk id="3" creationId="{00000000-0000-0000-0000-000000000000}"/>
          </ac:spMkLst>
        </pc:spChg>
        <pc:spChg chg="mod">
          <ac:chgData name="Quakers Hill Parish" userId="654315b0-35d7-4124-99ab-33b305b33ffd" providerId="ADAL" clId="{E6121DB6-202C-4606-A111-D6B8525839F3}" dt="2024-01-18T03:19:17.494" v="203" actId="14100"/>
          <ac:spMkLst>
            <pc:docMk/>
            <pc:sldMk cId="3798163020" sldId="336"/>
            <ac:spMk id="4" creationId="{00000000-0000-0000-0000-000000000000}"/>
          </ac:spMkLst>
        </pc:spChg>
      </pc:sldChg>
      <pc:sldChg chg="modSp del mod">
        <pc:chgData name="Quakers Hill Parish" userId="654315b0-35d7-4124-99ab-33b305b33ffd" providerId="ADAL" clId="{E6121DB6-202C-4606-A111-D6B8525839F3}" dt="2024-05-02T02:46:18.857" v="2135" actId="47"/>
        <pc:sldMkLst>
          <pc:docMk/>
          <pc:sldMk cId="3798163020" sldId="337"/>
        </pc:sldMkLst>
        <pc:spChg chg="mod">
          <ac:chgData name="Quakers Hill Parish" userId="654315b0-35d7-4124-99ab-33b305b33ffd" providerId="ADAL" clId="{E6121DB6-202C-4606-A111-D6B8525839F3}" dt="2024-01-18T03:19:23.177" v="204" actId="14100"/>
          <ac:spMkLst>
            <pc:docMk/>
            <pc:sldMk cId="3798163020" sldId="337"/>
            <ac:spMk id="2" creationId="{00000000-0000-0000-0000-000000000000}"/>
          </ac:spMkLst>
        </pc:spChg>
        <pc:spChg chg="mod">
          <ac:chgData name="Quakers Hill Parish" userId="654315b0-35d7-4124-99ab-33b305b33ffd" providerId="ADAL" clId="{E6121DB6-202C-4606-A111-D6B8525839F3}" dt="2024-01-18T03:19:25.658" v="205" actId="14100"/>
          <ac:spMkLst>
            <pc:docMk/>
            <pc:sldMk cId="3798163020" sldId="337"/>
            <ac:spMk id="3" creationId="{00000000-0000-0000-0000-000000000000}"/>
          </ac:spMkLst>
        </pc:spChg>
        <pc:spChg chg="mod">
          <ac:chgData name="Quakers Hill Parish" userId="654315b0-35d7-4124-99ab-33b305b33ffd" providerId="ADAL" clId="{E6121DB6-202C-4606-A111-D6B8525839F3}" dt="2024-01-18T03:19:28.828" v="206" actId="14100"/>
          <ac:spMkLst>
            <pc:docMk/>
            <pc:sldMk cId="3798163020" sldId="337"/>
            <ac:spMk id="4" creationId="{00000000-0000-0000-0000-000000000000}"/>
          </ac:spMkLst>
        </pc:spChg>
      </pc:sldChg>
      <pc:sldChg chg="modSp del mod">
        <pc:chgData name="Quakers Hill Parish" userId="654315b0-35d7-4124-99ab-33b305b33ffd" providerId="ADAL" clId="{E6121DB6-202C-4606-A111-D6B8525839F3}" dt="2024-05-02T02:46:19.250" v="2136" actId="47"/>
        <pc:sldMkLst>
          <pc:docMk/>
          <pc:sldMk cId="3798163020" sldId="338"/>
        </pc:sldMkLst>
        <pc:spChg chg="mod">
          <ac:chgData name="Quakers Hill Parish" userId="654315b0-35d7-4124-99ab-33b305b33ffd" providerId="ADAL" clId="{E6121DB6-202C-4606-A111-D6B8525839F3}" dt="2024-01-18T03:19:34.123" v="207" actId="14100"/>
          <ac:spMkLst>
            <pc:docMk/>
            <pc:sldMk cId="3798163020" sldId="338"/>
            <ac:spMk id="2" creationId="{00000000-0000-0000-0000-000000000000}"/>
          </ac:spMkLst>
        </pc:spChg>
        <pc:spChg chg="mod">
          <ac:chgData name="Quakers Hill Parish" userId="654315b0-35d7-4124-99ab-33b305b33ffd" providerId="ADAL" clId="{E6121DB6-202C-4606-A111-D6B8525839F3}" dt="2024-01-18T03:19:37.221" v="208" actId="14100"/>
          <ac:spMkLst>
            <pc:docMk/>
            <pc:sldMk cId="3798163020" sldId="338"/>
            <ac:spMk id="3" creationId="{00000000-0000-0000-0000-000000000000}"/>
          </ac:spMkLst>
        </pc:spChg>
        <pc:spChg chg="mod">
          <ac:chgData name="Quakers Hill Parish" userId="654315b0-35d7-4124-99ab-33b305b33ffd" providerId="ADAL" clId="{E6121DB6-202C-4606-A111-D6B8525839F3}" dt="2024-01-18T03:19:40.263" v="209" actId="14100"/>
          <ac:spMkLst>
            <pc:docMk/>
            <pc:sldMk cId="3798163020" sldId="338"/>
            <ac:spMk id="4" creationId="{00000000-0000-0000-0000-000000000000}"/>
          </ac:spMkLst>
        </pc:spChg>
      </pc:sldChg>
      <pc:sldChg chg="modSp del mod">
        <pc:chgData name="Quakers Hill Parish" userId="654315b0-35d7-4124-99ab-33b305b33ffd" providerId="ADAL" clId="{E6121DB6-202C-4606-A111-D6B8525839F3}" dt="2024-05-02T02:46:41.092" v="2138" actId="47"/>
        <pc:sldMkLst>
          <pc:docMk/>
          <pc:sldMk cId="3798163020" sldId="339"/>
        </pc:sldMkLst>
        <pc:spChg chg="mod">
          <ac:chgData name="Quakers Hill Parish" userId="654315b0-35d7-4124-99ab-33b305b33ffd" providerId="ADAL" clId="{E6121DB6-202C-4606-A111-D6B8525839F3}" dt="2024-01-18T03:19:49.538" v="212" actId="14100"/>
          <ac:spMkLst>
            <pc:docMk/>
            <pc:sldMk cId="3798163020" sldId="339"/>
            <ac:spMk id="2" creationId="{00000000-0000-0000-0000-000000000000}"/>
          </ac:spMkLst>
        </pc:spChg>
        <pc:spChg chg="mod">
          <ac:chgData name="Quakers Hill Parish" userId="654315b0-35d7-4124-99ab-33b305b33ffd" providerId="ADAL" clId="{E6121DB6-202C-4606-A111-D6B8525839F3}" dt="2024-01-18T03:19:52.176" v="213" actId="14100"/>
          <ac:spMkLst>
            <pc:docMk/>
            <pc:sldMk cId="3798163020" sldId="339"/>
            <ac:spMk id="3" creationId="{00000000-0000-0000-0000-000000000000}"/>
          </ac:spMkLst>
        </pc:spChg>
        <pc:spChg chg="mod">
          <ac:chgData name="Quakers Hill Parish" userId="654315b0-35d7-4124-99ab-33b305b33ffd" providerId="ADAL" clId="{E6121DB6-202C-4606-A111-D6B8525839F3}" dt="2024-01-18T03:19:55.203" v="214" actId="14100"/>
          <ac:spMkLst>
            <pc:docMk/>
            <pc:sldMk cId="3798163020" sldId="339"/>
            <ac:spMk id="4" creationId="{00000000-0000-0000-0000-000000000000}"/>
          </ac:spMkLst>
        </pc:spChg>
      </pc:sldChg>
      <pc:sldChg chg="modSp del mod">
        <pc:chgData name="Quakers Hill Parish" userId="654315b0-35d7-4124-99ab-33b305b33ffd" providerId="ADAL" clId="{E6121DB6-202C-4606-A111-D6B8525839F3}" dt="2024-05-02T02:46:41.373" v="2139" actId="47"/>
        <pc:sldMkLst>
          <pc:docMk/>
          <pc:sldMk cId="3798163020" sldId="340"/>
        </pc:sldMkLst>
        <pc:spChg chg="mod">
          <ac:chgData name="Quakers Hill Parish" userId="654315b0-35d7-4124-99ab-33b305b33ffd" providerId="ADAL" clId="{E6121DB6-202C-4606-A111-D6B8525839F3}" dt="2024-01-18T03:20:01.319" v="215" actId="14100"/>
          <ac:spMkLst>
            <pc:docMk/>
            <pc:sldMk cId="3798163020" sldId="340"/>
            <ac:spMk id="2" creationId="{00000000-0000-0000-0000-000000000000}"/>
          </ac:spMkLst>
        </pc:spChg>
        <pc:spChg chg="mod">
          <ac:chgData name="Quakers Hill Parish" userId="654315b0-35d7-4124-99ab-33b305b33ffd" providerId="ADAL" clId="{E6121DB6-202C-4606-A111-D6B8525839F3}" dt="2024-01-18T03:20:04.221" v="216" actId="14100"/>
          <ac:spMkLst>
            <pc:docMk/>
            <pc:sldMk cId="3798163020" sldId="340"/>
            <ac:spMk id="3" creationId="{00000000-0000-0000-0000-000000000000}"/>
          </ac:spMkLst>
        </pc:spChg>
        <pc:spChg chg="mod">
          <ac:chgData name="Quakers Hill Parish" userId="654315b0-35d7-4124-99ab-33b305b33ffd" providerId="ADAL" clId="{E6121DB6-202C-4606-A111-D6B8525839F3}" dt="2024-01-18T03:20:07.172" v="217" actId="14100"/>
          <ac:spMkLst>
            <pc:docMk/>
            <pc:sldMk cId="3798163020" sldId="340"/>
            <ac:spMk id="4" creationId="{00000000-0000-0000-0000-000000000000}"/>
          </ac:spMkLst>
        </pc:spChg>
      </pc:sldChg>
      <pc:sldChg chg="modSp del mod">
        <pc:chgData name="Quakers Hill Parish" userId="654315b0-35d7-4124-99ab-33b305b33ffd" providerId="ADAL" clId="{E6121DB6-202C-4606-A111-D6B8525839F3}" dt="2024-05-02T02:46:41.751" v="2140" actId="47"/>
        <pc:sldMkLst>
          <pc:docMk/>
          <pc:sldMk cId="3798163020" sldId="341"/>
        </pc:sldMkLst>
        <pc:spChg chg="mod">
          <ac:chgData name="Quakers Hill Parish" userId="654315b0-35d7-4124-99ab-33b305b33ffd" providerId="ADAL" clId="{E6121DB6-202C-4606-A111-D6B8525839F3}" dt="2024-01-18T03:20:13.283" v="218" actId="14100"/>
          <ac:spMkLst>
            <pc:docMk/>
            <pc:sldMk cId="3798163020" sldId="341"/>
            <ac:spMk id="2" creationId="{00000000-0000-0000-0000-000000000000}"/>
          </ac:spMkLst>
        </pc:spChg>
        <pc:spChg chg="mod">
          <ac:chgData name="Quakers Hill Parish" userId="654315b0-35d7-4124-99ab-33b305b33ffd" providerId="ADAL" clId="{E6121DB6-202C-4606-A111-D6B8525839F3}" dt="2024-01-18T03:20:16.030" v="219" actId="14100"/>
          <ac:spMkLst>
            <pc:docMk/>
            <pc:sldMk cId="3798163020" sldId="341"/>
            <ac:spMk id="3" creationId="{00000000-0000-0000-0000-000000000000}"/>
          </ac:spMkLst>
        </pc:spChg>
        <pc:spChg chg="mod">
          <ac:chgData name="Quakers Hill Parish" userId="654315b0-35d7-4124-99ab-33b305b33ffd" providerId="ADAL" clId="{E6121DB6-202C-4606-A111-D6B8525839F3}" dt="2024-01-18T03:20:19.489" v="220" actId="14100"/>
          <ac:spMkLst>
            <pc:docMk/>
            <pc:sldMk cId="3798163020" sldId="341"/>
            <ac:spMk id="4" creationId="{00000000-0000-0000-0000-000000000000}"/>
          </ac:spMkLst>
        </pc:spChg>
      </pc:sldChg>
      <pc:sldChg chg="modSp del mod">
        <pc:chgData name="Quakers Hill Parish" userId="654315b0-35d7-4124-99ab-33b305b33ffd" providerId="ADAL" clId="{E6121DB6-202C-4606-A111-D6B8525839F3}" dt="2024-05-02T02:46:42.239" v="2141" actId="47"/>
        <pc:sldMkLst>
          <pc:docMk/>
          <pc:sldMk cId="3798163020" sldId="342"/>
        </pc:sldMkLst>
        <pc:spChg chg="mod">
          <ac:chgData name="Quakers Hill Parish" userId="654315b0-35d7-4124-99ab-33b305b33ffd" providerId="ADAL" clId="{E6121DB6-202C-4606-A111-D6B8525839F3}" dt="2024-01-18T03:20:24.712" v="221" actId="14100"/>
          <ac:spMkLst>
            <pc:docMk/>
            <pc:sldMk cId="3798163020" sldId="342"/>
            <ac:spMk id="2" creationId="{00000000-0000-0000-0000-000000000000}"/>
          </ac:spMkLst>
        </pc:spChg>
        <pc:spChg chg="mod">
          <ac:chgData name="Quakers Hill Parish" userId="654315b0-35d7-4124-99ab-33b305b33ffd" providerId="ADAL" clId="{E6121DB6-202C-4606-A111-D6B8525839F3}" dt="2024-01-18T03:20:27.843" v="222" actId="14100"/>
          <ac:spMkLst>
            <pc:docMk/>
            <pc:sldMk cId="3798163020" sldId="342"/>
            <ac:spMk id="3" creationId="{00000000-0000-0000-0000-000000000000}"/>
          </ac:spMkLst>
        </pc:spChg>
        <pc:spChg chg="mod">
          <ac:chgData name="Quakers Hill Parish" userId="654315b0-35d7-4124-99ab-33b305b33ffd" providerId="ADAL" clId="{E6121DB6-202C-4606-A111-D6B8525839F3}" dt="2024-01-18T03:20:31.297" v="223" actId="14100"/>
          <ac:spMkLst>
            <pc:docMk/>
            <pc:sldMk cId="3798163020" sldId="342"/>
            <ac:spMk id="4" creationId="{00000000-0000-0000-0000-000000000000}"/>
          </ac:spMkLst>
        </pc:spChg>
      </pc:sldChg>
      <pc:sldChg chg="modSp mod setBg">
        <pc:chgData name="Quakers Hill Parish" userId="654315b0-35d7-4124-99ab-33b305b33ffd" providerId="ADAL" clId="{E6121DB6-202C-4606-A111-D6B8525839F3}" dt="2024-05-02T02:39:48.023" v="1303"/>
        <pc:sldMkLst>
          <pc:docMk/>
          <pc:sldMk cId="1612358399" sldId="346"/>
        </pc:sldMkLst>
        <pc:spChg chg="mod">
          <ac:chgData name="Quakers Hill Parish" userId="654315b0-35d7-4124-99ab-33b305b33ffd" providerId="ADAL" clId="{E6121DB6-202C-4606-A111-D6B8525839F3}" dt="2024-05-02T02:39:37.190" v="1202" actId="207"/>
          <ac:spMkLst>
            <pc:docMk/>
            <pc:sldMk cId="1612358399" sldId="346"/>
            <ac:spMk id="2" creationId="{00000000-0000-0000-0000-000000000000}"/>
          </ac:spMkLst>
        </pc:spChg>
        <pc:spChg chg="mod">
          <ac:chgData name="Quakers Hill Parish" userId="654315b0-35d7-4124-99ab-33b305b33ffd" providerId="ADAL" clId="{E6121DB6-202C-4606-A111-D6B8525839F3}" dt="2024-05-02T02:39:34.121" v="1201" actId="207"/>
          <ac:spMkLst>
            <pc:docMk/>
            <pc:sldMk cId="1612358399" sldId="346"/>
            <ac:spMk id="5" creationId="{00000000-0000-0000-0000-000000000000}"/>
          </ac:spMkLst>
        </pc:spChg>
      </pc:sldChg>
      <pc:sldChg chg="modSp mod setBg">
        <pc:chgData name="Quakers Hill Parish" userId="654315b0-35d7-4124-99ab-33b305b33ffd" providerId="ADAL" clId="{E6121DB6-202C-4606-A111-D6B8525839F3}" dt="2024-05-02T02:40:08.042" v="1405"/>
        <pc:sldMkLst>
          <pc:docMk/>
          <pc:sldMk cId="1612358399" sldId="347"/>
        </pc:sldMkLst>
        <pc:spChg chg="mod">
          <ac:chgData name="Quakers Hill Parish" userId="654315b0-35d7-4124-99ab-33b305b33ffd" providerId="ADAL" clId="{E6121DB6-202C-4606-A111-D6B8525839F3}" dt="2024-05-02T02:39:55.264" v="1304" actId="207"/>
          <ac:spMkLst>
            <pc:docMk/>
            <pc:sldMk cId="1612358399" sldId="347"/>
            <ac:spMk id="3" creationId="{00000000-0000-0000-0000-000000000000}"/>
          </ac:spMkLst>
        </pc:spChg>
      </pc:sldChg>
      <pc:sldChg chg="modSp mod setBg">
        <pc:chgData name="Quakers Hill Parish" userId="654315b0-35d7-4124-99ab-33b305b33ffd" providerId="ADAL" clId="{E6121DB6-202C-4606-A111-D6B8525839F3}" dt="2024-05-02T02:40:25.359" v="1507"/>
        <pc:sldMkLst>
          <pc:docMk/>
          <pc:sldMk cId="957353025" sldId="348"/>
        </pc:sldMkLst>
        <pc:spChg chg="mod">
          <ac:chgData name="Quakers Hill Parish" userId="654315b0-35d7-4124-99ab-33b305b33ffd" providerId="ADAL" clId="{E6121DB6-202C-4606-A111-D6B8525839F3}" dt="2024-05-02T02:40:14.621" v="1406" actId="207"/>
          <ac:spMkLst>
            <pc:docMk/>
            <pc:sldMk cId="957353025" sldId="348"/>
            <ac:spMk id="3" creationId="{00000000-0000-0000-0000-000000000000}"/>
          </ac:spMkLst>
        </pc:spChg>
      </pc:sldChg>
      <pc:sldChg chg="del">
        <pc:chgData name="Quakers Hill Parish" userId="654315b0-35d7-4124-99ab-33b305b33ffd" providerId="ADAL" clId="{E6121DB6-202C-4606-A111-D6B8525839F3}" dt="2024-05-02T02:30:22.676" v="473" actId="47"/>
        <pc:sldMkLst>
          <pc:docMk/>
          <pc:sldMk cId="2700793995" sldId="365"/>
        </pc:sldMkLst>
      </pc:sldChg>
      <pc:sldChg chg="del">
        <pc:chgData name="Quakers Hill Parish" userId="654315b0-35d7-4124-99ab-33b305b33ffd" providerId="ADAL" clId="{E6121DB6-202C-4606-A111-D6B8525839F3}" dt="2024-01-18T03:14:14.167" v="156" actId="47"/>
        <pc:sldMkLst>
          <pc:docMk/>
          <pc:sldMk cId="1434937733" sldId="366"/>
        </pc:sldMkLst>
      </pc:sldChg>
      <pc:sldChg chg="delSp modSp del mod">
        <pc:chgData name="Quakers Hill Parish" userId="654315b0-35d7-4124-99ab-33b305b33ffd" providerId="ADAL" clId="{E6121DB6-202C-4606-A111-D6B8525839F3}" dt="2024-05-02T02:44:10.710" v="1923" actId="47"/>
        <pc:sldMkLst>
          <pc:docMk/>
          <pc:sldMk cId="2641020988" sldId="368"/>
        </pc:sldMkLst>
        <pc:spChg chg="del">
          <ac:chgData name="Quakers Hill Parish" userId="654315b0-35d7-4124-99ab-33b305b33ffd" providerId="ADAL" clId="{E6121DB6-202C-4606-A111-D6B8525839F3}" dt="2024-01-18T03:17:01.281" v="175" actId="478"/>
          <ac:spMkLst>
            <pc:docMk/>
            <pc:sldMk cId="2641020988" sldId="368"/>
            <ac:spMk id="2" creationId="{00000000-0000-0000-0000-000000000000}"/>
          </ac:spMkLst>
        </pc:spChg>
        <pc:spChg chg="mod">
          <ac:chgData name="Quakers Hill Parish" userId="654315b0-35d7-4124-99ab-33b305b33ffd" providerId="ADAL" clId="{E6121DB6-202C-4606-A111-D6B8525839F3}" dt="2024-01-18T03:17:08.748" v="178" actId="14100"/>
          <ac:spMkLst>
            <pc:docMk/>
            <pc:sldMk cId="2641020988" sldId="368"/>
            <ac:spMk id="3" creationId="{00000000-0000-0000-0000-000000000000}"/>
          </ac:spMkLst>
        </pc:spChg>
        <pc:spChg chg="mod">
          <ac:chgData name="Quakers Hill Parish" userId="654315b0-35d7-4124-99ab-33b305b33ffd" providerId="ADAL" clId="{E6121DB6-202C-4606-A111-D6B8525839F3}" dt="2024-01-18T03:17:11.757" v="180" actId="403"/>
          <ac:spMkLst>
            <pc:docMk/>
            <pc:sldMk cId="2641020988" sldId="368"/>
            <ac:spMk id="4" creationId="{00000000-0000-0000-0000-000000000000}"/>
          </ac:spMkLst>
        </pc:spChg>
      </pc:sldChg>
      <pc:sldChg chg="del">
        <pc:chgData name="Quakers Hill Parish" userId="654315b0-35d7-4124-99ab-33b305b33ffd" providerId="ADAL" clId="{E6121DB6-202C-4606-A111-D6B8525839F3}" dt="2024-01-18T03:17:28.278" v="183" actId="47"/>
        <pc:sldMkLst>
          <pc:docMk/>
          <pc:sldMk cId="2102825911" sldId="369"/>
        </pc:sldMkLst>
      </pc:sldChg>
      <pc:sldChg chg="del">
        <pc:chgData name="Quakers Hill Parish" userId="654315b0-35d7-4124-99ab-33b305b33ffd" providerId="ADAL" clId="{E6121DB6-202C-4606-A111-D6B8525839F3}" dt="2024-01-18T03:18:19.185" v="197" actId="47"/>
        <pc:sldMkLst>
          <pc:docMk/>
          <pc:sldMk cId="1578231796" sldId="370"/>
        </pc:sldMkLst>
      </pc:sldChg>
      <pc:sldChg chg="del">
        <pc:chgData name="Quakers Hill Parish" userId="654315b0-35d7-4124-99ab-33b305b33ffd" providerId="ADAL" clId="{E6121DB6-202C-4606-A111-D6B8525839F3}" dt="2024-01-18T03:19:42.280" v="210" actId="47"/>
        <pc:sldMkLst>
          <pc:docMk/>
          <pc:sldMk cId="141970797" sldId="371"/>
        </pc:sldMkLst>
      </pc:sldChg>
      <pc:sldChg chg="delSp mod setBg">
        <pc:chgData name="Quakers Hill Parish" userId="654315b0-35d7-4124-99ab-33b305b33ffd" providerId="ADAL" clId="{E6121DB6-202C-4606-A111-D6B8525839F3}" dt="2024-05-02T02:35:32.714" v="576"/>
        <pc:sldMkLst>
          <pc:docMk/>
          <pc:sldMk cId="94067177" sldId="372"/>
        </pc:sldMkLst>
        <pc:picChg chg="del">
          <ac:chgData name="Quakers Hill Parish" userId="654315b0-35d7-4124-99ab-33b305b33ffd" providerId="ADAL" clId="{E6121DB6-202C-4606-A111-D6B8525839F3}" dt="2024-01-18T03:10:00.973" v="65" actId="478"/>
          <ac:picMkLst>
            <pc:docMk/>
            <pc:sldMk cId="94067177" sldId="372"/>
            <ac:picMk id="5" creationId="{00000000-0000-0000-0000-000000000000}"/>
          </ac:picMkLst>
        </pc:picChg>
      </pc:sldChg>
      <pc:sldChg chg="delSp mod setBg">
        <pc:chgData name="Quakers Hill Parish" userId="654315b0-35d7-4124-99ab-33b305b33ffd" providerId="ADAL" clId="{E6121DB6-202C-4606-A111-D6B8525839F3}" dt="2024-05-02T02:38:33.569" v="1197"/>
        <pc:sldMkLst>
          <pc:docMk/>
          <pc:sldMk cId="2365889878" sldId="373"/>
        </pc:sldMkLst>
        <pc:picChg chg="del">
          <ac:chgData name="Quakers Hill Parish" userId="654315b0-35d7-4124-99ab-33b305b33ffd" providerId="ADAL" clId="{E6121DB6-202C-4606-A111-D6B8525839F3}" dt="2024-01-18T03:10:43.250" v="70" actId="478"/>
          <ac:picMkLst>
            <pc:docMk/>
            <pc:sldMk cId="2365889878" sldId="373"/>
            <ac:picMk id="5" creationId="{00000000-0000-0000-0000-000000000000}"/>
          </ac:picMkLst>
        </pc:picChg>
      </pc:sldChg>
      <pc:sldChg chg="delSp mod setBg">
        <pc:chgData name="Quakers Hill Parish" userId="654315b0-35d7-4124-99ab-33b305b33ffd" providerId="ADAL" clId="{E6121DB6-202C-4606-A111-D6B8525839F3}" dt="2024-05-02T02:41:00.244" v="1612"/>
        <pc:sldMkLst>
          <pc:docMk/>
          <pc:sldMk cId="2658815164" sldId="374"/>
        </pc:sldMkLst>
        <pc:picChg chg="del">
          <ac:chgData name="Quakers Hill Parish" userId="654315b0-35d7-4124-99ab-33b305b33ffd" providerId="ADAL" clId="{E6121DB6-202C-4606-A111-D6B8525839F3}" dt="2024-01-18T03:16:24.204" v="170" actId="478"/>
          <ac:picMkLst>
            <pc:docMk/>
            <pc:sldMk cId="2658815164" sldId="374"/>
            <ac:picMk id="5" creationId="{00000000-0000-0000-0000-000000000000}"/>
          </ac:picMkLst>
        </pc:picChg>
      </pc:sldChg>
      <pc:sldChg chg="delSp mod setBg">
        <pc:chgData name="Quakers Hill Parish" userId="654315b0-35d7-4124-99ab-33b305b33ffd" providerId="ADAL" clId="{E6121DB6-202C-4606-A111-D6B8525839F3}" dt="2024-05-02T02:41:39.113" v="1714"/>
        <pc:sldMkLst>
          <pc:docMk/>
          <pc:sldMk cId="3072231251" sldId="375"/>
        </pc:sldMkLst>
        <pc:picChg chg="del">
          <ac:chgData name="Quakers Hill Parish" userId="654315b0-35d7-4124-99ab-33b305b33ffd" providerId="ADAL" clId="{E6121DB6-202C-4606-A111-D6B8525839F3}" dt="2024-01-18T03:16:29.825" v="171" actId="478"/>
          <ac:picMkLst>
            <pc:docMk/>
            <pc:sldMk cId="3072231251" sldId="375"/>
            <ac:picMk id="5" creationId="{00000000-0000-0000-0000-000000000000}"/>
          </ac:picMkLst>
        </pc:picChg>
      </pc:sldChg>
      <pc:sldChg chg="delSp mod setBg">
        <pc:chgData name="Quakers Hill Parish" userId="654315b0-35d7-4124-99ab-33b305b33ffd" providerId="ADAL" clId="{E6121DB6-202C-4606-A111-D6B8525839F3}" dt="2024-05-02T02:42:24.500" v="1816"/>
        <pc:sldMkLst>
          <pc:docMk/>
          <pc:sldMk cId="854827035" sldId="376"/>
        </pc:sldMkLst>
        <pc:picChg chg="del">
          <ac:chgData name="Quakers Hill Parish" userId="654315b0-35d7-4124-99ab-33b305b33ffd" providerId="ADAL" clId="{E6121DB6-202C-4606-A111-D6B8525839F3}" dt="2024-01-18T03:16:36.104" v="172" actId="478"/>
          <ac:picMkLst>
            <pc:docMk/>
            <pc:sldMk cId="854827035" sldId="376"/>
            <ac:picMk id="5" creationId="{00000000-0000-0000-0000-000000000000}"/>
          </ac:picMkLst>
        </pc:picChg>
      </pc:sldChg>
      <pc:sldChg chg="delSp mod setBg">
        <pc:chgData name="Quakers Hill Parish" userId="654315b0-35d7-4124-99ab-33b305b33ffd" providerId="ADAL" clId="{E6121DB6-202C-4606-A111-D6B8525839F3}" dt="2024-05-02T02:43:31.496" v="1920"/>
        <pc:sldMkLst>
          <pc:docMk/>
          <pc:sldMk cId="4186523398" sldId="377"/>
        </pc:sldMkLst>
        <pc:picChg chg="del">
          <ac:chgData name="Quakers Hill Parish" userId="654315b0-35d7-4124-99ab-33b305b33ffd" providerId="ADAL" clId="{E6121DB6-202C-4606-A111-D6B8525839F3}" dt="2024-01-18T03:16:42.553" v="173" actId="478"/>
          <ac:picMkLst>
            <pc:docMk/>
            <pc:sldMk cId="4186523398" sldId="377"/>
            <ac:picMk id="5" creationId="{00000000-0000-0000-0000-000000000000}"/>
          </ac:picMkLst>
        </pc:picChg>
      </pc:sldChg>
      <pc:sldChg chg="delSp mod setBg">
        <pc:chgData name="Quakers Hill Parish" userId="654315b0-35d7-4124-99ab-33b305b33ffd" providerId="ADAL" clId="{E6121DB6-202C-4606-A111-D6B8525839F3}" dt="2024-05-02T02:44:54.030" v="2024"/>
        <pc:sldMkLst>
          <pc:docMk/>
          <pc:sldMk cId="2101029788" sldId="378"/>
        </pc:sldMkLst>
        <pc:picChg chg="del">
          <ac:chgData name="Quakers Hill Parish" userId="654315b0-35d7-4124-99ab-33b305b33ffd" providerId="ADAL" clId="{E6121DB6-202C-4606-A111-D6B8525839F3}" dt="2024-01-18T03:17:17.994" v="181" actId="478"/>
          <ac:picMkLst>
            <pc:docMk/>
            <pc:sldMk cId="2101029788" sldId="378"/>
            <ac:picMk id="5" creationId="{00000000-0000-0000-0000-000000000000}"/>
          </ac:picMkLst>
        </pc:picChg>
      </pc:sldChg>
      <pc:sldChg chg="delSp mod setBg">
        <pc:chgData name="Quakers Hill Parish" userId="654315b0-35d7-4124-99ab-33b305b33ffd" providerId="ADAL" clId="{E6121DB6-202C-4606-A111-D6B8525839F3}" dt="2024-05-02T02:45:54.513" v="2128"/>
        <pc:sldMkLst>
          <pc:docMk/>
          <pc:sldMk cId="1051208278" sldId="379"/>
        </pc:sldMkLst>
        <pc:picChg chg="del">
          <ac:chgData name="Quakers Hill Parish" userId="654315b0-35d7-4124-99ab-33b305b33ffd" providerId="ADAL" clId="{E6121DB6-202C-4606-A111-D6B8525839F3}" dt="2024-01-18T03:17:23.831" v="182" actId="478"/>
          <ac:picMkLst>
            <pc:docMk/>
            <pc:sldMk cId="1051208278" sldId="379"/>
            <ac:picMk id="5" creationId="{00000000-0000-0000-0000-000000000000}"/>
          </ac:picMkLst>
        </pc:picChg>
      </pc:sldChg>
      <pc:sldChg chg="del">
        <pc:chgData name="Quakers Hill Parish" userId="654315b0-35d7-4124-99ab-33b305b33ffd" providerId="ADAL" clId="{E6121DB6-202C-4606-A111-D6B8525839F3}" dt="2024-01-18T03:17:28.498" v="184" actId="47"/>
        <pc:sldMkLst>
          <pc:docMk/>
          <pc:sldMk cId="1801210044" sldId="380"/>
        </pc:sldMkLst>
      </pc:sldChg>
      <pc:sldChg chg="del">
        <pc:chgData name="Quakers Hill Parish" userId="654315b0-35d7-4124-99ab-33b305b33ffd" providerId="ADAL" clId="{E6121DB6-202C-4606-A111-D6B8525839F3}" dt="2024-01-18T03:19:44.010" v="211" actId="47"/>
        <pc:sldMkLst>
          <pc:docMk/>
          <pc:sldMk cId="1001306335" sldId="381"/>
        </pc:sldMkLst>
      </pc:sldChg>
      <pc:sldMasterChg chg="delSldLayout">
        <pc:chgData name="Quakers Hill Parish" userId="654315b0-35d7-4124-99ab-33b305b33ffd" providerId="ADAL" clId="{E6121DB6-202C-4606-A111-D6B8525839F3}" dt="2024-01-18T03:14:14.167" v="156" actId="47"/>
        <pc:sldMasterMkLst>
          <pc:docMk/>
          <pc:sldMasterMk cId="1772046370" sldId="2147483648"/>
        </pc:sldMasterMkLst>
        <pc:sldLayoutChg chg="del">
          <pc:chgData name="Quakers Hill Parish" userId="654315b0-35d7-4124-99ab-33b305b33ffd" providerId="ADAL" clId="{E6121DB6-202C-4606-A111-D6B8525839F3}" dt="2024-01-18T03:14:14.167" v="156" actId="47"/>
          <pc:sldLayoutMkLst>
            <pc:docMk/>
            <pc:sldMasterMk cId="1772046370" sldId="2147483648"/>
            <pc:sldLayoutMk cId="2164747247" sldId="2147483675"/>
          </pc:sldLayoutMkLst>
        </pc:sldLayoutChg>
      </pc:sldMasterChg>
      <pc:sldMasterChg chg="del delSldLayout">
        <pc:chgData name="Quakers Hill Parish" userId="654315b0-35d7-4124-99ab-33b305b33ffd" providerId="ADAL" clId="{E6121DB6-202C-4606-A111-D6B8525839F3}" dt="2024-01-18T03:18:19.185" v="197" actId="47"/>
        <pc:sldMasterMkLst>
          <pc:docMk/>
          <pc:sldMasterMk cId="719713702" sldId="2147483690"/>
        </pc:sldMasterMkLst>
        <pc:sldLayoutChg chg="del">
          <pc:chgData name="Quakers Hill Parish" userId="654315b0-35d7-4124-99ab-33b305b33ffd" providerId="ADAL" clId="{E6121DB6-202C-4606-A111-D6B8525839F3}" dt="2024-01-18T03:18:19.185" v="197" actId="47"/>
          <pc:sldLayoutMkLst>
            <pc:docMk/>
            <pc:sldMasterMk cId="719713702" sldId="2147483690"/>
            <pc:sldLayoutMk cId="1245658634" sldId="2147483691"/>
          </pc:sldLayoutMkLst>
        </pc:sldLayoutChg>
        <pc:sldLayoutChg chg="del">
          <pc:chgData name="Quakers Hill Parish" userId="654315b0-35d7-4124-99ab-33b305b33ffd" providerId="ADAL" clId="{E6121DB6-202C-4606-A111-D6B8525839F3}" dt="2024-01-18T03:18:19.185" v="197" actId="47"/>
          <pc:sldLayoutMkLst>
            <pc:docMk/>
            <pc:sldMasterMk cId="719713702" sldId="2147483690"/>
            <pc:sldLayoutMk cId="1647566350" sldId="2147483692"/>
          </pc:sldLayoutMkLst>
        </pc:sldLayoutChg>
        <pc:sldLayoutChg chg="del">
          <pc:chgData name="Quakers Hill Parish" userId="654315b0-35d7-4124-99ab-33b305b33ffd" providerId="ADAL" clId="{E6121DB6-202C-4606-A111-D6B8525839F3}" dt="2024-01-18T03:18:19.185" v="197" actId="47"/>
          <pc:sldLayoutMkLst>
            <pc:docMk/>
            <pc:sldMasterMk cId="719713702" sldId="2147483690"/>
            <pc:sldLayoutMk cId="1381595275" sldId="2147483693"/>
          </pc:sldLayoutMkLst>
        </pc:sldLayoutChg>
        <pc:sldLayoutChg chg="del">
          <pc:chgData name="Quakers Hill Parish" userId="654315b0-35d7-4124-99ab-33b305b33ffd" providerId="ADAL" clId="{E6121DB6-202C-4606-A111-D6B8525839F3}" dt="2024-01-18T03:18:19.185" v="197" actId="47"/>
          <pc:sldLayoutMkLst>
            <pc:docMk/>
            <pc:sldMasterMk cId="719713702" sldId="2147483690"/>
            <pc:sldLayoutMk cId="3176533362" sldId="2147483694"/>
          </pc:sldLayoutMkLst>
        </pc:sldLayoutChg>
        <pc:sldLayoutChg chg="del">
          <pc:chgData name="Quakers Hill Parish" userId="654315b0-35d7-4124-99ab-33b305b33ffd" providerId="ADAL" clId="{E6121DB6-202C-4606-A111-D6B8525839F3}" dt="2024-01-18T03:18:19.185" v="197" actId="47"/>
          <pc:sldLayoutMkLst>
            <pc:docMk/>
            <pc:sldMasterMk cId="719713702" sldId="2147483690"/>
            <pc:sldLayoutMk cId="3285852276" sldId="2147483695"/>
          </pc:sldLayoutMkLst>
        </pc:sldLayoutChg>
        <pc:sldLayoutChg chg="del">
          <pc:chgData name="Quakers Hill Parish" userId="654315b0-35d7-4124-99ab-33b305b33ffd" providerId="ADAL" clId="{E6121DB6-202C-4606-A111-D6B8525839F3}" dt="2024-01-18T03:18:19.185" v="197" actId="47"/>
          <pc:sldLayoutMkLst>
            <pc:docMk/>
            <pc:sldMasterMk cId="719713702" sldId="2147483690"/>
            <pc:sldLayoutMk cId="2420050419" sldId="2147483696"/>
          </pc:sldLayoutMkLst>
        </pc:sldLayoutChg>
        <pc:sldLayoutChg chg="del">
          <pc:chgData name="Quakers Hill Parish" userId="654315b0-35d7-4124-99ab-33b305b33ffd" providerId="ADAL" clId="{E6121DB6-202C-4606-A111-D6B8525839F3}" dt="2024-01-18T03:18:19.185" v="197" actId="47"/>
          <pc:sldLayoutMkLst>
            <pc:docMk/>
            <pc:sldMasterMk cId="719713702" sldId="2147483690"/>
            <pc:sldLayoutMk cId="1000229911" sldId="2147483697"/>
          </pc:sldLayoutMkLst>
        </pc:sldLayoutChg>
        <pc:sldLayoutChg chg="del">
          <pc:chgData name="Quakers Hill Parish" userId="654315b0-35d7-4124-99ab-33b305b33ffd" providerId="ADAL" clId="{E6121DB6-202C-4606-A111-D6B8525839F3}" dt="2024-01-18T03:18:19.185" v="197" actId="47"/>
          <pc:sldLayoutMkLst>
            <pc:docMk/>
            <pc:sldMasterMk cId="719713702" sldId="2147483690"/>
            <pc:sldLayoutMk cId="2741645423" sldId="2147483698"/>
          </pc:sldLayoutMkLst>
        </pc:sldLayoutChg>
        <pc:sldLayoutChg chg="del">
          <pc:chgData name="Quakers Hill Parish" userId="654315b0-35d7-4124-99ab-33b305b33ffd" providerId="ADAL" clId="{E6121DB6-202C-4606-A111-D6B8525839F3}" dt="2024-01-18T03:18:19.185" v="197" actId="47"/>
          <pc:sldLayoutMkLst>
            <pc:docMk/>
            <pc:sldMasterMk cId="719713702" sldId="2147483690"/>
            <pc:sldLayoutMk cId="3862812047" sldId="2147483699"/>
          </pc:sldLayoutMkLst>
        </pc:sldLayoutChg>
        <pc:sldLayoutChg chg="del">
          <pc:chgData name="Quakers Hill Parish" userId="654315b0-35d7-4124-99ab-33b305b33ffd" providerId="ADAL" clId="{E6121DB6-202C-4606-A111-D6B8525839F3}" dt="2024-01-18T03:18:19.185" v="197" actId="47"/>
          <pc:sldLayoutMkLst>
            <pc:docMk/>
            <pc:sldMasterMk cId="719713702" sldId="2147483690"/>
            <pc:sldLayoutMk cId="428973281" sldId="2147483700"/>
          </pc:sldLayoutMkLst>
        </pc:sldLayoutChg>
        <pc:sldLayoutChg chg="del">
          <pc:chgData name="Quakers Hill Parish" userId="654315b0-35d7-4124-99ab-33b305b33ffd" providerId="ADAL" clId="{E6121DB6-202C-4606-A111-D6B8525839F3}" dt="2024-01-18T03:18:19.185" v="197" actId="47"/>
          <pc:sldLayoutMkLst>
            <pc:docMk/>
            <pc:sldMasterMk cId="719713702" sldId="2147483690"/>
            <pc:sldLayoutMk cId="703861313" sldId="2147483701"/>
          </pc:sldLayoutMkLst>
        </pc:sldLayoutChg>
        <pc:sldLayoutChg chg="del">
          <pc:chgData name="Quakers Hill Parish" userId="654315b0-35d7-4124-99ab-33b305b33ffd" providerId="ADAL" clId="{E6121DB6-202C-4606-A111-D6B8525839F3}" dt="2024-01-18T03:18:19.185" v="197" actId="47"/>
          <pc:sldLayoutMkLst>
            <pc:docMk/>
            <pc:sldMasterMk cId="719713702" sldId="2147483690"/>
            <pc:sldLayoutMk cId="3670306694" sldId="2147483702"/>
          </pc:sldLayoutMkLst>
        </pc:sldLayoutChg>
        <pc:sldLayoutChg chg="del">
          <pc:chgData name="Quakers Hill Parish" userId="654315b0-35d7-4124-99ab-33b305b33ffd" providerId="ADAL" clId="{E6121DB6-202C-4606-A111-D6B8525839F3}" dt="2024-01-18T03:18:19.185" v="197" actId="47"/>
          <pc:sldLayoutMkLst>
            <pc:docMk/>
            <pc:sldMasterMk cId="719713702" sldId="2147483690"/>
            <pc:sldLayoutMk cId="3354075549" sldId="2147483703"/>
          </pc:sldLayoutMkLst>
        </pc:sldLayoutChg>
        <pc:sldLayoutChg chg="del">
          <pc:chgData name="Quakers Hill Parish" userId="654315b0-35d7-4124-99ab-33b305b33ffd" providerId="ADAL" clId="{E6121DB6-202C-4606-A111-D6B8525839F3}" dt="2024-01-18T03:18:19.185" v="197" actId="47"/>
          <pc:sldLayoutMkLst>
            <pc:docMk/>
            <pc:sldMasterMk cId="719713702" sldId="2147483690"/>
            <pc:sldLayoutMk cId="183733997" sldId="2147483704"/>
          </pc:sldLayoutMkLst>
        </pc:sldLayoutChg>
      </pc:sldMasterChg>
      <pc:sldMasterChg chg="del delSldLayout">
        <pc:chgData name="Quakers Hill Parish" userId="654315b0-35d7-4124-99ab-33b305b33ffd" providerId="ADAL" clId="{E6121DB6-202C-4606-A111-D6B8525839F3}" dt="2024-01-18T03:19:42.280" v="210" actId="47"/>
        <pc:sldMasterMkLst>
          <pc:docMk/>
          <pc:sldMasterMk cId="1320641262" sldId="2147483705"/>
        </pc:sldMasterMkLst>
        <pc:sldLayoutChg chg="del">
          <pc:chgData name="Quakers Hill Parish" userId="654315b0-35d7-4124-99ab-33b305b33ffd" providerId="ADAL" clId="{E6121DB6-202C-4606-A111-D6B8525839F3}" dt="2024-01-18T03:19:42.280" v="210" actId="47"/>
          <pc:sldLayoutMkLst>
            <pc:docMk/>
            <pc:sldMasterMk cId="1320641262" sldId="2147483705"/>
            <pc:sldLayoutMk cId="3560708565" sldId="2147483706"/>
          </pc:sldLayoutMkLst>
        </pc:sldLayoutChg>
        <pc:sldLayoutChg chg="del">
          <pc:chgData name="Quakers Hill Parish" userId="654315b0-35d7-4124-99ab-33b305b33ffd" providerId="ADAL" clId="{E6121DB6-202C-4606-A111-D6B8525839F3}" dt="2024-01-18T03:19:42.280" v="210" actId="47"/>
          <pc:sldLayoutMkLst>
            <pc:docMk/>
            <pc:sldMasterMk cId="1320641262" sldId="2147483705"/>
            <pc:sldLayoutMk cId="1593064484" sldId="2147483707"/>
          </pc:sldLayoutMkLst>
        </pc:sldLayoutChg>
        <pc:sldLayoutChg chg="del">
          <pc:chgData name="Quakers Hill Parish" userId="654315b0-35d7-4124-99ab-33b305b33ffd" providerId="ADAL" clId="{E6121DB6-202C-4606-A111-D6B8525839F3}" dt="2024-01-18T03:19:42.280" v="210" actId="47"/>
          <pc:sldLayoutMkLst>
            <pc:docMk/>
            <pc:sldMasterMk cId="1320641262" sldId="2147483705"/>
            <pc:sldLayoutMk cId="369619108" sldId="2147483708"/>
          </pc:sldLayoutMkLst>
        </pc:sldLayoutChg>
        <pc:sldLayoutChg chg="del">
          <pc:chgData name="Quakers Hill Parish" userId="654315b0-35d7-4124-99ab-33b305b33ffd" providerId="ADAL" clId="{E6121DB6-202C-4606-A111-D6B8525839F3}" dt="2024-01-18T03:19:42.280" v="210" actId="47"/>
          <pc:sldLayoutMkLst>
            <pc:docMk/>
            <pc:sldMasterMk cId="1320641262" sldId="2147483705"/>
            <pc:sldLayoutMk cId="619595761" sldId="2147483709"/>
          </pc:sldLayoutMkLst>
        </pc:sldLayoutChg>
        <pc:sldLayoutChg chg="del">
          <pc:chgData name="Quakers Hill Parish" userId="654315b0-35d7-4124-99ab-33b305b33ffd" providerId="ADAL" clId="{E6121DB6-202C-4606-A111-D6B8525839F3}" dt="2024-01-18T03:19:42.280" v="210" actId="47"/>
          <pc:sldLayoutMkLst>
            <pc:docMk/>
            <pc:sldMasterMk cId="1320641262" sldId="2147483705"/>
            <pc:sldLayoutMk cId="3374157284" sldId="2147483710"/>
          </pc:sldLayoutMkLst>
        </pc:sldLayoutChg>
        <pc:sldLayoutChg chg="del">
          <pc:chgData name="Quakers Hill Parish" userId="654315b0-35d7-4124-99ab-33b305b33ffd" providerId="ADAL" clId="{E6121DB6-202C-4606-A111-D6B8525839F3}" dt="2024-01-18T03:19:42.280" v="210" actId="47"/>
          <pc:sldLayoutMkLst>
            <pc:docMk/>
            <pc:sldMasterMk cId="1320641262" sldId="2147483705"/>
            <pc:sldLayoutMk cId="1387285468" sldId="2147483711"/>
          </pc:sldLayoutMkLst>
        </pc:sldLayoutChg>
        <pc:sldLayoutChg chg="del">
          <pc:chgData name="Quakers Hill Parish" userId="654315b0-35d7-4124-99ab-33b305b33ffd" providerId="ADAL" clId="{E6121DB6-202C-4606-A111-D6B8525839F3}" dt="2024-01-18T03:19:42.280" v="210" actId="47"/>
          <pc:sldLayoutMkLst>
            <pc:docMk/>
            <pc:sldMasterMk cId="1320641262" sldId="2147483705"/>
            <pc:sldLayoutMk cId="3655289344" sldId="2147483712"/>
          </pc:sldLayoutMkLst>
        </pc:sldLayoutChg>
        <pc:sldLayoutChg chg="del">
          <pc:chgData name="Quakers Hill Parish" userId="654315b0-35d7-4124-99ab-33b305b33ffd" providerId="ADAL" clId="{E6121DB6-202C-4606-A111-D6B8525839F3}" dt="2024-01-18T03:19:42.280" v="210" actId="47"/>
          <pc:sldLayoutMkLst>
            <pc:docMk/>
            <pc:sldMasterMk cId="1320641262" sldId="2147483705"/>
            <pc:sldLayoutMk cId="2914150258" sldId="2147483713"/>
          </pc:sldLayoutMkLst>
        </pc:sldLayoutChg>
        <pc:sldLayoutChg chg="del">
          <pc:chgData name="Quakers Hill Parish" userId="654315b0-35d7-4124-99ab-33b305b33ffd" providerId="ADAL" clId="{E6121DB6-202C-4606-A111-D6B8525839F3}" dt="2024-01-18T03:19:42.280" v="210" actId="47"/>
          <pc:sldLayoutMkLst>
            <pc:docMk/>
            <pc:sldMasterMk cId="1320641262" sldId="2147483705"/>
            <pc:sldLayoutMk cId="2800138328" sldId="2147483714"/>
          </pc:sldLayoutMkLst>
        </pc:sldLayoutChg>
        <pc:sldLayoutChg chg="del">
          <pc:chgData name="Quakers Hill Parish" userId="654315b0-35d7-4124-99ab-33b305b33ffd" providerId="ADAL" clId="{E6121DB6-202C-4606-A111-D6B8525839F3}" dt="2024-01-18T03:19:42.280" v="210" actId="47"/>
          <pc:sldLayoutMkLst>
            <pc:docMk/>
            <pc:sldMasterMk cId="1320641262" sldId="2147483705"/>
            <pc:sldLayoutMk cId="1461224300" sldId="2147483715"/>
          </pc:sldLayoutMkLst>
        </pc:sldLayoutChg>
        <pc:sldLayoutChg chg="del">
          <pc:chgData name="Quakers Hill Parish" userId="654315b0-35d7-4124-99ab-33b305b33ffd" providerId="ADAL" clId="{E6121DB6-202C-4606-A111-D6B8525839F3}" dt="2024-01-18T03:19:42.280" v="210" actId="47"/>
          <pc:sldLayoutMkLst>
            <pc:docMk/>
            <pc:sldMasterMk cId="1320641262" sldId="2147483705"/>
            <pc:sldLayoutMk cId="2811181956" sldId="2147483716"/>
          </pc:sldLayoutMkLst>
        </pc:sldLayoutChg>
        <pc:sldLayoutChg chg="del">
          <pc:chgData name="Quakers Hill Parish" userId="654315b0-35d7-4124-99ab-33b305b33ffd" providerId="ADAL" clId="{E6121DB6-202C-4606-A111-D6B8525839F3}" dt="2024-01-18T03:19:42.280" v="210" actId="47"/>
          <pc:sldLayoutMkLst>
            <pc:docMk/>
            <pc:sldMasterMk cId="1320641262" sldId="2147483705"/>
            <pc:sldLayoutMk cId="2239670058" sldId="2147483717"/>
          </pc:sldLayoutMkLst>
        </pc:sldLayoutChg>
        <pc:sldLayoutChg chg="del">
          <pc:chgData name="Quakers Hill Parish" userId="654315b0-35d7-4124-99ab-33b305b33ffd" providerId="ADAL" clId="{E6121DB6-202C-4606-A111-D6B8525839F3}" dt="2024-01-18T03:19:42.280" v="210" actId="47"/>
          <pc:sldLayoutMkLst>
            <pc:docMk/>
            <pc:sldMasterMk cId="1320641262" sldId="2147483705"/>
            <pc:sldLayoutMk cId="1718913727" sldId="2147483718"/>
          </pc:sldLayoutMkLst>
        </pc:sldLayoutChg>
        <pc:sldLayoutChg chg="del">
          <pc:chgData name="Quakers Hill Parish" userId="654315b0-35d7-4124-99ab-33b305b33ffd" providerId="ADAL" clId="{E6121DB6-202C-4606-A111-D6B8525839F3}" dt="2024-01-18T03:19:42.280" v="210" actId="47"/>
          <pc:sldLayoutMkLst>
            <pc:docMk/>
            <pc:sldMasterMk cId="1320641262" sldId="2147483705"/>
            <pc:sldLayoutMk cId="4045511969" sldId="2147483719"/>
          </pc:sldLayoutMkLst>
        </pc:sldLayoutChg>
        <pc:sldLayoutChg chg="del">
          <pc:chgData name="Quakers Hill Parish" userId="654315b0-35d7-4124-99ab-33b305b33ffd" providerId="ADAL" clId="{E6121DB6-202C-4606-A111-D6B8525839F3}" dt="2024-01-18T03:19:42.280" v="210" actId="47"/>
          <pc:sldLayoutMkLst>
            <pc:docMk/>
            <pc:sldMasterMk cId="1320641262" sldId="2147483705"/>
            <pc:sldLayoutMk cId="2825534813" sldId="2147483720"/>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rgbClr val="006600"/>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rgbClr val="006600"/>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18" name="Group 17"/>
          <p:cNvGrpSpPr/>
          <p:nvPr userDrawn="1"/>
        </p:nvGrpSpPr>
        <p:grpSpPr>
          <a:xfrm>
            <a:off x="0" y="0"/>
            <a:ext cx="2520000" cy="6858000"/>
            <a:chOff x="0" y="0"/>
            <a:chExt cx="2520000" cy="6858000"/>
          </a:xfrm>
        </p:grpSpPr>
        <p:sp>
          <p:nvSpPr>
            <p:cNvPr id="15" name="Rectangle 14"/>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6600"/>
                </a:solidFill>
              </a:endParaRPr>
            </a:p>
          </p:txBody>
        </p:sp>
        <p:pic>
          <p:nvPicPr>
            <p:cNvPr id="26" name="Picture 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0092" t="4992" r="9997" b="7074"/>
            <a:stretch/>
          </p:blipFill>
          <p:spPr bwMode="auto">
            <a:xfrm>
              <a:off x="179512" y="344298"/>
              <a:ext cx="2160000" cy="294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0092" t="4992" r="9997" b="7074"/>
            <a:stretch/>
          </p:blipFill>
          <p:spPr bwMode="auto">
            <a:xfrm>
              <a:off x="179752" y="3573016"/>
              <a:ext cx="2160000" cy="294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8279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0096112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2/05/2024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0260561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2/05/2024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8257709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1278896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4721301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3341392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2901045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pic>
        <p:nvPicPr>
          <p:cNvPr id="12" name="Picture 7" descr="http://liturgyhelp.com.au/resource_file/graphics/banner_art/jc_N17ORSUB_banner_large.jpg"/>
          <p:cNvPicPr>
            <a:picLocks noChangeAspect="1" noChangeArrowheads="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3356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bg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pic>
        <p:nvPicPr>
          <p:cNvPr id="29" name="Picture 7" descr="http://liturgyhelp.com.au/resource_file/graphics/banner_art/jc_N17ORSUB_banner_large.jpg"/>
          <p:cNvPicPr>
            <a:picLocks noChangeAspect="1" noChangeArrowheads="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8567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pic>
        <p:nvPicPr>
          <p:cNvPr id="21" name="Picture 7" descr="http://liturgyhelp.com.au/resource_file/graphics/banner_art/jc_N17ORSUB_banner_large.jpg"/>
          <p:cNvPicPr>
            <a:picLocks noChangeAspect="1" noChangeArrowheads="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1746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32683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1140087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0794769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1434185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995704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2/05/2024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6875941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2/05/2024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8188548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3531255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2636629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171696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6936345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pic>
        <p:nvPicPr>
          <p:cNvPr id="17" name="Picture 7" descr="http://liturgyhelp.com.au/resource_file/graphics/icons/N04EASUB_icon_large_col_th.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138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2906276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pic>
        <p:nvPicPr>
          <p:cNvPr id="17" name="Picture 7" descr="http://liturgyhelp.com.au/resource_file/graphics/icons/N04EASUB_icon_large_col_th.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353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pic>
        <p:nvPicPr>
          <p:cNvPr id="12" name="Picture 7" descr="http://liturgyhelp.com.au/resource_file/graphics/icons/N04EASUB_icon_large_col_th.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7414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4017479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083060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08436471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9859257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2/05/2024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1382124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2/05/2024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3421325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1787620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961364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7638776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6142272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4196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6" name="Group 5"/>
          <p:cNvGrpSpPr/>
          <p:nvPr userDrawn="1"/>
        </p:nvGrpSpPr>
        <p:grpSpPr>
          <a:xfrm>
            <a:off x="0" y="0"/>
            <a:ext cx="2520000" cy="6858000"/>
            <a:chOff x="0" y="0"/>
            <a:chExt cx="2520000" cy="6858000"/>
          </a:xfrm>
        </p:grpSpPr>
        <p:pic>
          <p:nvPicPr>
            <p:cNvPr id="1027"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4990" t="4200" r="55812" b="17513"/>
            <a:stretch/>
          </p:blipFill>
          <p:spPr bwMode="auto">
            <a:xfrm>
              <a:off x="0" y="0"/>
              <a:ext cx="2520000" cy="34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4990" t="4200" r="55812" b="17513"/>
            <a:stretch/>
          </p:blipFill>
          <p:spPr bwMode="auto">
            <a:xfrm>
              <a:off x="0" y="3427200"/>
              <a:ext cx="2520000" cy="34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09116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bg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grpSp>
        <p:nvGrpSpPr>
          <p:cNvPr id="17" name="Group 16"/>
          <p:cNvGrpSpPr/>
          <p:nvPr userDrawn="1"/>
        </p:nvGrpSpPr>
        <p:grpSpPr>
          <a:xfrm>
            <a:off x="0" y="0"/>
            <a:ext cx="2520000" cy="6858000"/>
            <a:chOff x="0" y="0"/>
            <a:chExt cx="2520000" cy="6858000"/>
          </a:xfrm>
        </p:grpSpPr>
        <p:pic>
          <p:nvPicPr>
            <p:cNvPr id="18"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4990" t="4200" r="55812" b="17513"/>
            <a:stretch/>
          </p:blipFill>
          <p:spPr bwMode="auto">
            <a:xfrm>
              <a:off x="0" y="0"/>
              <a:ext cx="2520000" cy="34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4990" t="4200" r="55812" b="17513"/>
            <a:stretch/>
          </p:blipFill>
          <p:spPr bwMode="auto">
            <a:xfrm>
              <a:off x="0" y="3427200"/>
              <a:ext cx="2520000" cy="34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56857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12" name="Group 11"/>
          <p:cNvGrpSpPr/>
          <p:nvPr userDrawn="1"/>
        </p:nvGrpSpPr>
        <p:grpSpPr>
          <a:xfrm>
            <a:off x="0" y="0"/>
            <a:ext cx="2520000" cy="6858000"/>
            <a:chOff x="0" y="0"/>
            <a:chExt cx="2520000" cy="6858000"/>
          </a:xfrm>
        </p:grpSpPr>
        <p:pic>
          <p:nvPicPr>
            <p:cNvPr id="13"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4990" t="4200" r="55812" b="17513"/>
            <a:stretch/>
          </p:blipFill>
          <p:spPr bwMode="auto">
            <a:xfrm>
              <a:off x="0" y="0"/>
              <a:ext cx="2520000" cy="34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4990" t="4200" r="55812" b="17513"/>
            <a:stretch/>
          </p:blipFill>
          <p:spPr bwMode="auto">
            <a:xfrm>
              <a:off x="0" y="3427200"/>
              <a:ext cx="2520000" cy="34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49213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549969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613349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01635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rgbClr val="006600"/>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rgbClr val="006600"/>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rgbClr val="006600"/>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grpSp>
        <p:nvGrpSpPr>
          <p:cNvPr id="28" name="Group 27"/>
          <p:cNvGrpSpPr/>
          <p:nvPr userDrawn="1"/>
        </p:nvGrpSpPr>
        <p:grpSpPr>
          <a:xfrm>
            <a:off x="0" y="0"/>
            <a:ext cx="2520000" cy="6858000"/>
            <a:chOff x="0" y="0"/>
            <a:chExt cx="2520000" cy="6858000"/>
          </a:xfrm>
        </p:grpSpPr>
        <p:sp>
          <p:nvSpPr>
            <p:cNvPr id="29" name="Rectangle 28"/>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6600"/>
                </a:solidFill>
              </a:endParaRPr>
            </a:p>
          </p:txBody>
        </p:sp>
        <p:pic>
          <p:nvPicPr>
            <p:cNvPr id="30" name="Picture 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0092" t="4992" r="9997" b="7074"/>
            <a:stretch/>
          </p:blipFill>
          <p:spPr bwMode="auto">
            <a:xfrm>
              <a:off x="179512" y="344298"/>
              <a:ext cx="2160000" cy="294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0092" t="4992" r="9997" b="7074"/>
            <a:stretch/>
          </p:blipFill>
          <p:spPr bwMode="auto">
            <a:xfrm>
              <a:off x="179752" y="3573016"/>
              <a:ext cx="2160000" cy="294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20255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246610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2/05/2024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246493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2/05/2024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366874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982595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253692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880779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525806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rgbClr val="006600"/>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rgbClr val="006600"/>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56" name="Group 55"/>
          <p:cNvGrpSpPr/>
          <p:nvPr userDrawn="1"/>
        </p:nvGrpSpPr>
        <p:grpSpPr>
          <a:xfrm>
            <a:off x="0" y="0"/>
            <a:ext cx="2520000" cy="6858000"/>
            <a:chOff x="0" y="0"/>
            <a:chExt cx="2520000" cy="6858000"/>
          </a:xfrm>
        </p:grpSpPr>
        <p:sp>
          <p:nvSpPr>
            <p:cNvPr id="55" name="Rectangle 54"/>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41"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22078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rgbClr val="006600"/>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rgbClr val="006600"/>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rgbClr val="006600"/>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grpSp>
        <p:nvGrpSpPr>
          <p:cNvPr id="83" name="Group 82"/>
          <p:cNvGrpSpPr/>
          <p:nvPr userDrawn="1"/>
        </p:nvGrpSpPr>
        <p:grpSpPr>
          <a:xfrm>
            <a:off x="0" y="0"/>
            <a:ext cx="2520000" cy="6858000"/>
            <a:chOff x="0" y="0"/>
            <a:chExt cx="2520000" cy="6858000"/>
          </a:xfrm>
        </p:grpSpPr>
        <p:sp>
          <p:nvSpPr>
            <p:cNvPr id="84" name="Rectangle 83"/>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9272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72" name="Group 71"/>
          <p:cNvGrpSpPr/>
          <p:nvPr userDrawn="1"/>
        </p:nvGrpSpPr>
        <p:grpSpPr>
          <a:xfrm>
            <a:off x="0" y="0"/>
            <a:ext cx="2520000" cy="6858000"/>
            <a:chOff x="0" y="0"/>
            <a:chExt cx="2520000" cy="6858000"/>
          </a:xfrm>
        </p:grpSpPr>
        <p:sp>
          <p:nvSpPr>
            <p:cNvPr id="73" name="Rectangle 72"/>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4"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711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22" name="Group 21"/>
          <p:cNvGrpSpPr/>
          <p:nvPr userDrawn="1"/>
        </p:nvGrpSpPr>
        <p:grpSpPr>
          <a:xfrm>
            <a:off x="0" y="0"/>
            <a:ext cx="2520000" cy="6858000"/>
            <a:chOff x="0" y="0"/>
            <a:chExt cx="2520000" cy="6858000"/>
          </a:xfrm>
        </p:grpSpPr>
        <p:sp>
          <p:nvSpPr>
            <p:cNvPr id="23" name="Rectangle 22"/>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Picture 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0092" t="4992" r="9997" b="7074"/>
            <a:stretch/>
          </p:blipFill>
          <p:spPr bwMode="auto">
            <a:xfrm>
              <a:off x="179512" y="344298"/>
              <a:ext cx="2160000" cy="294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0092" t="4992" r="9997" b="7074"/>
            <a:stretch/>
          </p:blipFill>
          <p:spPr bwMode="auto">
            <a:xfrm>
              <a:off x="179752" y="3573016"/>
              <a:ext cx="2160000" cy="294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63007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962136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668036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601836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953415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2/05/2024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092848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2/05/2024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039077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528208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2746825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0806150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58322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246763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10DC5FA0-3C19-423D-AA1C-712BD5CB8FFB}" type="datetimeFigureOut">
              <a:rPr lang="en-US" altLang="en-US"/>
              <a:pPr/>
              <a:t>5/2/2024</a:t>
            </a:fld>
            <a:endParaRPr lang="en-US"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lt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8D1103C-35B7-481D-8128-E128D79895F4}" type="slidenum">
              <a:rPr lang="en-US" altLang="en-US"/>
              <a:pPr/>
              <a:t>‹#›</a:t>
            </a:fld>
            <a:endParaRPr lang="en-US" altLang="en-US"/>
          </a:p>
        </p:txBody>
      </p:sp>
    </p:spTree>
    <p:extLst>
      <p:ext uri="{BB962C8B-B14F-4D97-AF65-F5344CB8AC3E}">
        <p14:creationId xmlns:p14="http://schemas.microsoft.com/office/powerpoint/2010/main" val="7023435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E3956D-8DC4-4A1A-870C-57B042E4C172}" type="datetimeFigureOut">
              <a:rPr lang="en-AU" smtClean="0"/>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28774971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3956D-8DC4-4A1A-870C-57B042E4C172}" type="datetimeFigureOut">
              <a:rPr lang="en-AU" smtClean="0"/>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3372461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E3956D-8DC4-4A1A-870C-57B042E4C172}" type="datetimeFigureOut">
              <a:rPr lang="en-AU" smtClean="0"/>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29321594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E3956D-8DC4-4A1A-870C-57B042E4C172}" type="datetimeFigureOut">
              <a:rPr lang="en-AU" smtClean="0"/>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3620249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E3956D-8DC4-4A1A-870C-57B042E4C172}" type="datetimeFigureOut">
              <a:rPr lang="en-AU" smtClean="0"/>
              <a:t>2/05/2024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9323560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E3956D-8DC4-4A1A-870C-57B042E4C172}" type="datetimeFigureOut">
              <a:rPr lang="en-AU" smtClean="0"/>
              <a:t>2/05/2024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18983374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3956D-8DC4-4A1A-870C-57B042E4C172}" type="datetimeFigureOut">
              <a:rPr lang="en-AU" smtClean="0"/>
              <a:t>2/05/2024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3419614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E3956D-8DC4-4A1A-870C-57B042E4C172}" type="datetimeFigureOut">
              <a:rPr lang="en-AU" smtClean="0"/>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10125171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E3956D-8DC4-4A1A-870C-57B042E4C172}" type="datetimeFigureOut">
              <a:rPr lang="en-AU" smtClean="0"/>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188348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5338228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3956D-8DC4-4A1A-870C-57B042E4C172}" type="datetimeFigureOut">
              <a:rPr lang="en-AU" smtClean="0"/>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262761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3956D-8DC4-4A1A-870C-57B042E4C172}" type="datetimeFigureOut">
              <a:rPr lang="en-AU" smtClean="0"/>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16110530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2" name="Group 1"/>
          <p:cNvGrpSpPr/>
          <p:nvPr userDrawn="1"/>
        </p:nvGrpSpPr>
        <p:grpSpPr>
          <a:xfrm>
            <a:off x="0" y="0"/>
            <a:ext cx="2520000" cy="6858000"/>
            <a:chOff x="0" y="0"/>
            <a:chExt cx="2520000" cy="6858000"/>
          </a:xfrm>
        </p:grpSpPr>
        <p:pic>
          <p:nvPicPr>
            <p:cNvPr id="1026" name="Picture 2" descr="G:\Year B - Mark\src_data\highres\OTime 015.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6413" t="7032" r="15699" b="19690"/>
            <a:stretch/>
          </p:blipFill>
          <p:spPr bwMode="auto">
            <a:xfrm>
              <a:off x="0" y="0"/>
              <a:ext cx="2520000" cy="3445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Year B - Mark\src_data\highres\OTime 016.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8125" t="6048" r="53687" b="25457"/>
            <a:stretch/>
          </p:blipFill>
          <p:spPr bwMode="auto">
            <a:xfrm>
              <a:off x="0" y="3445984"/>
              <a:ext cx="2520000" cy="34120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01321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2" name="Group 1"/>
          <p:cNvGrpSpPr/>
          <p:nvPr userDrawn="1"/>
        </p:nvGrpSpPr>
        <p:grpSpPr>
          <a:xfrm>
            <a:off x="0" y="0"/>
            <a:ext cx="2520000" cy="6858000"/>
            <a:chOff x="0" y="0"/>
            <a:chExt cx="2520000" cy="6858000"/>
          </a:xfrm>
        </p:grpSpPr>
        <p:sp>
          <p:nvSpPr>
            <p:cNvPr id="24" name="Rectangle 23"/>
            <p:cNvSpPr/>
            <p:nvPr userDrawn="1"/>
          </p:nvSpPr>
          <p:spPr>
            <a:xfrm>
              <a:off x="0" y="0"/>
              <a:ext cx="25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8" name="Picture 4" descr="http://liturgyhelp.com.au/resource_file/graphics/icons/N02ORSUA_icon_large_co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12387"/>
              <a:ext cx="2520000" cy="50332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955172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bg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grpSp>
        <p:nvGrpSpPr>
          <p:cNvPr id="9" name="Group 8"/>
          <p:cNvGrpSpPr/>
          <p:nvPr userDrawn="1"/>
        </p:nvGrpSpPr>
        <p:grpSpPr>
          <a:xfrm>
            <a:off x="0" y="0"/>
            <a:ext cx="2520000" cy="6858000"/>
            <a:chOff x="0" y="0"/>
            <a:chExt cx="2520000" cy="6858000"/>
          </a:xfrm>
        </p:grpSpPr>
        <p:sp>
          <p:nvSpPr>
            <p:cNvPr id="11" name="Rectangle 10"/>
            <p:cNvSpPr/>
            <p:nvPr userDrawn="1"/>
          </p:nvSpPr>
          <p:spPr>
            <a:xfrm>
              <a:off x="0" y="0"/>
              <a:ext cx="25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4" descr="http://liturgyhelp.com.au/resource_file/graphics/icons/N02ORSUA_icon_large_co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12387"/>
              <a:ext cx="2520000" cy="50332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4317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5" name="Group 4"/>
          <p:cNvGrpSpPr/>
          <p:nvPr userDrawn="1"/>
        </p:nvGrpSpPr>
        <p:grpSpPr>
          <a:xfrm>
            <a:off x="0" y="0"/>
            <a:ext cx="2520000" cy="6858000"/>
            <a:chOff x="0" y="0"/>
            <a:chExt cx="2520000" cy="6858000"/>
          </a:xfrm>
        </p:grpSpPr>
        <p:sp>
          <p:nvSpPr>
            <p:cNvPr id="6" name="Rectangle 5"/>
            <p:cNvSpPr/>
            <p:nvPr userDrawn="1"/>
          </p:nvSpPr>
          <p:spPr>
            <a:xfrm>
              <a:off x="0" y="0"/>
              <a:ext cx="25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4" descr="http://liturgyhelp.com.au/resource_file/graphics/icons/N02ORSUA_icon_large_co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12387"/>
              <a:ext cx="2520000" cy="50332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432165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6491965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909103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432650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63074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309750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2/05/2024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1139666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2/05/2024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5489859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537797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7548453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5929595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1001264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pic>
        <p:nvPicPr>
          <p:cNvPr id="5" name="Picture 3"/>
          <p:cNvPicPr>
            <a:picLocks noChangeArrowheads="1"/>
          </p:cNvPicPr>
          <p:nvPr userDrawn="1"/>
        </p:nvPicPr>
        <p:blipFill>
          <a:blip r:embed="rId2"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3202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pic>
        <p:nvPicPr>
          <p:cNvPr id="6" name="Picture 3"/>
          <p:cNvPicPr>
            <a:picLocks noChangeArrowheads="1"/>
          </p:cNvPicPr>
          <p:nvPr userDrawn="1"/>
        </p:nvPicPr>
        <p:blipFill>
          <a:blip r:embed="rId2"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0913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pic>
        <p:nvPicPr>
          <p:cNvPr id="3" name="Picture 3"/>
          <p:cNvPicPr>
            <a:picLocks noChangeArrowheads="1"/>
          </p:cNvPicPr>
          <p:nvPr userDrawn="1"/>
        </p:nvPicPr>
        <p:blipFill>
          <a:blip r:embed="rId2"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4973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75261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9429853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3149734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2554938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43480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2/05/2024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5332795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2/05/2024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3583340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4894989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666411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1202161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0118498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2700" b="1" i="0" cap="all" baseline="0">
                <a:solidFill>
                  <a:srgbClr val="006600"/>
                </a:solidFill>
                <a:latin typeface="Calibri" pitchFamily="34" charset="0"/>
              </a:defRPr>
            </a:lvl1pPr>
          </a:lstStyle>
          <a:p>
            <a:pPr lvl="0"/>
            <a:r>
              <a:rPr lang="en-US" sz="27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2400" baseline="0">
                <a:solidFill>
                  <a:srgbClr val="006600"/>
                </a:solidFill>
                <a:latin typeface="Calibri" pitchFamily="34" charset="0"/>
                <a:cs typeface="Calibri" pitchFamily="34" charset="0"/>
              </a:defRPr>
            </a:lvl1pPr>
            <a:lvl2pPr marL="0" indent="0">
              <a:buFont typeface="+mj-lt"/>
              <a:buNone/>
              <a:defRPr sz="2400"/>
            </a:lvl2pPr>
            <a:lvl3pPr marL="0" indent="0">
              <a:buFont typeface="+mj-lt"/>
              <a:buNone/>
              <a:defRPr sz="2400"/>
            </a:lvl3pPr>
            <a:lvl4pPr marL="0" indent="0">
              <a:buFont typeface="+mj-lt"/>
              <a:buNone/>
              <a:defRPr sz="2400"/>
            </a:lvl4pPr>
            <a:lvl5pPr marL="0" indent="0">
              <a:buFont typeface="+mj-lt"/>
              <a:buNone/>
              <a:defRPr sz="2400"/>
            </a:lvl5pPr>
          </a:lstStyle>
          <a:p>
            <a:pPr lvl="0"/>
            <a:r>
              <a:rPr lang="en-US" dirty="0">
                <a:latin typeface="Calibri" pitchFamily="34" charset="0"/>
                <a:cs typeface="Calibri" pitchFamily="34" charset="0"/>
              </a:rPr>
              <a:t>Enter Lyrics Here</a:t>
            </a:r>
            <a:endParaRPr lang="en-AU" dirty="0"/>
          </a:p>
        </p:txBody>
      </p:sp>
      <p:grpSp>
        <p:nvGrpSpPr>
          <p:cNvPr id="56" name="Group 55"/>
          <p:cNvGrpSpPr/>
          <p:nvPr userDrawn="1"/>
        </p:nvGrpSpPr>
        <p:grpSpPr>
          <a:xfrm>
            <a:off x="0" y="0"/>
            <a:ext cx="2520000" cy="6858000"/>
            <a:chOff x="0" y="0"/>
            <a:chExt cx="2520000" cy="6858000"/>
          </a:xfrm>
        </p:grpSpPr>
        <p:sp>
          <p:nvSpPr>
            <p:cNvPr id="55" name="Rectangle 54"/>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1041"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5578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2/05/2024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577084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2700" b="1" i="0" cap="all" baseline="0">
                <a:solidFill>
                  <a:srgbClr val="006600"/>
                </a:solidFill>
                <a:latin typeface="Calibri" pitchFamily="34" charset="0"/>
              </a:defRPr>
            </a:lvl1pPr>
          </a:lstStyle>
          <a:p>
            <a:pPr lvl="0"/>
            <a:r>
              <a:rPr lang="en-US" sz="27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2400" baseline="0">
                <a:solidFill>
                  <a:srgbClr val="006600"/>
                </a:solidFill>
                <a:latin typeface="Calibri" pitchFamily="34" charset="0"/>
                <a:cs typeface="Calibri" pitchFamily="34" charset="0"/>
              </a:defRPr>
            </a:lvl1pPr>
            <a:lvl2pPr marL="0" indent="0">
              <a:buFont typeface="+mj-lt"/>
              <a:buNone/>
              <a:defRPr sz="2400"/>
            </a:lvl2pPr>
            <a:lvl3pPr marL="0" indent="0">
              <a:buFont typeface="+mj-lt"/>
              <a:buNone/>
              <a:defRPr sz="2400"/>
            </a:lvl3pPr>
            <a:lvl4pPr marL="0" indent="0">
              <a:buFont typeface="+mj-lt"/>
              <a:buNone/>
              <a:defRPr sz="2400"/>
            </a:lvl4pPr>
            <a:lvl5pPr marL="0" indent="0">
              <a:buFont typeface="+mj-lt"/>
              <a:buNone/>
              <a:defRPr sz="24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800" y="6381330"/>
            <a:ext cx="6192813" cy="404665"/>
          </a:xfrm>
        </p:spPr>
        <p:txBody>
          <a:bodyPr>
            <a:noAutofit/>
          </a:bodyPr>
          <a:lstStyle>
            <a:lvl1pPr marL="0" marR="0" indent="0" algn="ctr" defTabSz="685800" rtl="0" eaLnBrk="1" fontAlgn="auto" latinLnBrk="0" hangingPunct="1">
              <a:lnSpc>
                <a:spcPct val="100000"/>
              </a:lnSpc>
              <a:spcBef>
                <a:spcPct val="20000"/>
              </a:spcBef>
              <a:spcAft>
                <a:spcPts val="0"/>
              </a:spcAft>
              <a:buClrTx/>
              <a:buSzTx/>
              <a:buFontTx/>
              <a:buNone/>
              <a:tabLst/>
              <a:defRPr sz="900" baseline="0">
                <a:solidFill>
                  <a:srgbClr val="006600"/>
                </a:solidFill>
              </a:defRPr>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dirty="0"/>
              <a:t>Composer: Enter Name Here</a:t>
            </a:r>
            <a:br>
              <a:rPr lang="en-US" dirty="0"/>
            </a:br>
            <a:r>
              <a:rPr lang="en-US" dirty="0"/>
              <a:t>Lyricist: Enter Name Here</a:t>
            </a:r>
          </a:p>
        </p:txBody>
      </p:sp>
      <p:grpSp>
        <p:nvGrpSpPr>
          <p:cNvPr id="83" name="Group 82"/>
          <p:cNvGrpSpPr/>
          <p:nvPr userDrawn="1"/>
        </p:nvGrpSpPr>
        <p:grpSpPr>
          <a:xfrm>
            <a:off x="0" y="0"/>
            <a:ext cx="2520000" cy="6858000"/>
            <a:chOff x="0" y="0"/>
            <a:chExt cx="2520000" cy="6858000"/>
          </a:xfrm>
        </p:grpSpPr>
        <p:sp>
          <p:nvSpPr>
            <p:cNvPr id="84" name="Rectangle 83"/>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8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253355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72" name="Group 71"/>
          <p:cNvGrpSpPr/>
          <p:nvPr userDrawn="1"/>
        </p:nvGrpSpPr>
        <p:grpSpPr>
          <a:xfrm>
            <a:off x="0" y="0"/>
            <a:ext cx="2520000" cy="6858000"/>
            <a:chOff x="0" y="0"/>
            <a:chExt cx="2520000" cy="6858000"/>
          </a:xfrm>
        </p:grpSpPr>
        <p:sp>
          <p:nvSpPr>
            <p:cNvPr id="73" name="Rectangle 72"/>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74"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01029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7434586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6756390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160547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4229164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2/05/2024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4513506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2/05/2024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5067471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AU"/>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2344409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26805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2/05/2024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6865254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1274413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9196657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10DC5FA0-3C19-423D-AA1C-712BD5CB8FFB}" type="datetimeFigureOut">
              <a:rPr lang="en-US" altLang="en-US"/>
              <a:pPr/>
              <a:t>5/2/2024</a:t>
            </a:fld>
            <a:endParaRPr lang="en-US" altLang="en-US"/>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endParaRPr lang="en-US" altLang="en-US"/>
          </a:p>
        </p:txBody>
      </p:sp>
      <p:sp>
        <p:nvSpPr>
          <p:cNvPr id="4"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C8D1103C-35B7-481D-8128-E128D79895F4}" type="slidenum">
              <a:rPr lang="en-US" altLang="en-US"/>
              <a:pPr/>
              <a:t>‹#›</a:t>
            </a:fld>
            <a:endParaRPr lang="en-US" altLang="en-US"/>
          </a:p>
        </p:txBody>
      </p:sp>
    </p:spTree>
    <p:extLst>
      <p:ext uri="{BB962C8B-B14F-4D97-AF65-F5344CB8AC3E}">
        <p14:creationId xmlns:p14="http://schemas.microsoft.com/office/powerpoint/2010/main" val="29288345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pic>
        <p:nvPicPr>
          <p:cNvPr id="5" name="Picture 4"/>
          <p:cNvPicPr>
            <a:picLocks noChangeAspect="1"/>
          </p:cNvPicPr>
          <p:nvPr userDrawn="1"/>
        </p:nvPicPr>
        <p:blipFill>
          <a:blip r:embed="rId2"/>
          <a:stretch>
            <a:fillRect/>
          </a:stretch>
        </p:blipFill>
        <p:spPr>
          <a:xfrm>
            <a:off x="0" y="0"/>
            <a:ext cx="2267744" cy="6858000"/>
          </a:xfrm>
          <a:prstGeom prst="rect">
            <a:avLst/>
          </a:prstGeom>
        </p:spPr>
      </p:pic>
    </p:spTree>
    <p:extLst>
      <p:ext uri="{BB962C8B-B14F-4D97-AF65-F5344CB8AC3E}">
        <p14:creationId xmlns:p14="http://schemas.microsoft.com/office/powerpoint/2010/main" val="35558655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pic>
        <p:nvPicPr>
          <p:cNvPr id="6" name="Picture 5"/>
          <p:cNvPicPr>
            <a:picLocks noChangeAspect="1"/>
          </p:cNvPicPr>
          <p:nvPr userDrawn="1"/>
        </p:nvPicPr>
        <p:blipFill>
          <a:blip r:embed="rId2"/>
          <a:stretch>
            <a:fillRect/>
          </a:stretch>
        </p:blipFill>
        <p:spPr>
          <a:xfrm>
            <a:off x="0" y="0"/>
            <a:ext cx="2267744" cy="6858000"/>
          </a:xfrm>
          <a:prstGeom prst="rect">
            <a:avLst/>
          </a:prstGeom>
        </p:spPr>
      </p:pic>
    </p:spTree>
    <p:extLst>
      <p:ext uri="{BB962C8B-B14F-4D97-AF65-F5344CB8AC3E}">
        <p14:creationId xmlns:p14="http://schemas.microsoft.com/office/powerpoint/2010/main" val="20672628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2267744" cy="6858000"/>
          </a:xfrm>
          <a:prstGeom prst="rect">
            <a:avLst/>
          </a:prstGeom>
        </p:spPr>
      </p:pic>
    </p:spTree>
    <p:extLst>
      <p:ext uri="{BB962C8B-B14F-4D97-AF65-F5344CB8AC3E}">
        <p14:creationId xmlns:p14="http://schemas.microsoft.com/office/powerpoint/2010/main" val="12669078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5448241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1819460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2/05/2024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6368428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2/05/2024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11874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7.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2/05/2024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1772046370"/>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2" r:id="rId3"/>
    <p:sldLayoutId id="2147483649" r:id="rId4"/>
    <p:sldLayoutId id="2147483650" r:id="rId5"/>
    <p:sldLayoutId id="2147483651" r:id="rId6"/>
    <p:sldLayoutId id="2147483652" r:id="rId7"/>
    <p:sldLayoutId id="2147483653" r:id="rId8"/>
    <p:sldLayoutId id="2147483654"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2/05/2024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171153735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2/05/2024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158133267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2/05/2024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230231510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E3956D-8DC4-4A1A-870C-57B042E4C172}" type="datetimeFigureOut">
              <a:rPr lang="en-AU" smtClean="0"/>
              <a:t>2/05/2024</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83C52D-0F87-40E0-8C2D-83ABA68DA01A}" type="slidenum">
              <a:rPr lang="en-AU" smtClean="0"/>
              <a:t>‹#›</a:t>
            </a:fld>
            <a:endParaRPr lang="en-AU"/>
          </a:p>
        </p:txBody>
      </p:sp>
    </p:spTree>
    <p:extLst>
      <p:ext uri="{BB962C8B-B14F-4D97-AF65-F5344CB8AC3E}">
        <p14:creationId xmlns:p14="http://schemas.microsoft.com/office/powerpoint/2010/main" val="114252410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2/05/2024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332720994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2/05/2024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63190775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66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FA17ED-9365-44E2-B0A9-1F79163C7293}" type="datetimeFigureOut">
              <a:rPr lang="en-AU" smtClean="0"/>
              <a:pPr/>
              <a:t>2/05/2024</a:t>
            </a:fld>
            <a:endParaRPr lang="en-AU"/>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401559240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2/05/2024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208094449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2/05/2024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417968215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555776" y="328588"/>
            <a:ext cx="6517232" cy="3231654"/>
          </a:xfrm>
          <a:prstGeom prst="rect">
            <a:avLst/>
          </a:prstGeom>
          <a:noFill/>
        </p:spPr>
        <p:txBody>
          <a:bodyPr wrap="square" rtlCol="0">
            <a:spAutoFit/>
          </a:bodyPr>
          <a:lstStyle/>
          <a:p>
            <a:pPr algn="ctr"/>
            <a:r>
              <a:rPr lang="en-AU" sz="4200" b="1" cap="all" dirty="0">
                <a:solidFill>
                  <a:schemeClr val="bg1"/>
                </a:solidFill>
                <a:latin typeface="Calibri" pitchFamily="34" charset="0"/>
              </a:rPr>
              <a:t>TWENTY-SIXTH SUNDAY IN ORDINARY TIME</a:t>
            </a:r>
          </a:p>
          <a:p>
            <a:pPr algn="ctr"/>
            <a:r>
              <a:rPr lang="en-AU" sz="4000" dirty="0">
                <a:solidFill>
                  <a:schemeClr val="bg1"/>
                </a:solidFill>
                <a:latin typeface="Calibri" pitchFamily="34" charset="0"/>
              </a:rPr>
              <a:t>Sunday 29</a:t>
            </a:r>
            <a:r>
              <a:rPr lang="en-AU" sz="4000" baseline="30000" dirty="0">
                <a:solidFill>
                  <a:schemeClr val="bg1"/>
                </a:solidFill>
                <a:latin typeface="Calibri" pitchFamily="34" charset="0"/>
              </a:rPr>
              <a:t>th</a:t>
            </a:r>
            <a:r>
              <a:rPr lang="en-AU" sz="4000" dirty="0">
                <a:solidFill>
                  <a:schemeClr val="bg1"/>
                </a:solidFill>
                <a:latin typeface="Calibri" pitchFamily="34" charset="0"/>
              </a:rPr>
              <a:t> September, 2024</a:t>
            </a:r>
          </a:p>
          <a:p>
            <a:pPr algn="ctr"/>
            <a:r>
              <a:rPr lang="en-US" sz="4000" b="1" dirty="0">
                <a:solidFill>
                  <a:schemeClr val="bg1"/>
                </a:solidFill>
                <a:latin typeface="Calibri" pitchFamily="34" charset="0"/>
              </a:rPr>
              <a:t>REFUGEE &amp; MIGRATION SUNDAY </a:t>
            </a:r>
          </a:p>
        </p:txBody>
      </p:sp>
      <p:sp>
        <p:nvSpPr>
          <p:cNvPr id="3" name="TextBox 2"/>
          <p:cNvSpPr txBox="1"/>
          <p:nvPr/>
        </p:nvSpPr>
        <p:spPr>
          <a:xfrm>
            <a:off x="2736304" y="3565930"/>
            <a:ext cx="6336704" cy="2062103"/>
          </a:xfrm>
          <a:prstGeom prst="rect">
            <a:avLst/>
          </a:prstGeom>
          <a:noFill/>
        </p:spPr>
        <p:txBody>
          <a:bodyPr wrap="square" rtlCol="0">
            <a:spAutoFit/>
          </a:bodyPr>
          <a:lstStyle/>
          <a:p>
            <a:pPr algn="ctr"/>
            <a:r>
              <a:rPr lang="en-AU" sz="3200" i="1" dirty="0">
                <a:solidFill>
                  <a:schemeClr val="bg1"/>
                </a:solidFill>
              </a:rPr>
              <a:t>Mary Immaculate Parish </a:t>
            </a:r>
            <a:br>
              <a:rPr lang="en-AU" sz="3200" i="1" dirty="0">
                <a:solidFill>
                  <a:schemeClr val="bg1"/>
                </a:solidFill>
              </a:rPr>
            </a:br>
            <a:r>
              <a:rPr lang="en-AU" sz="3200" i="1" dirty="0">
                <a:solidFill>
                  <a:schemeClr val="bg1"/>
                </a:solidFill>
              </a:rPr>
              <a:t>Quakers Hill-Schofields</a:t>
            </a:r>
            <a:br>
              <a:rPr lang="en-AU" sz="3200" i="1" dirty="0">
                <a:solidFill>
                  <a:schemeClr val="bg1"/>
                </a:solidFill>
              </a:rPr>
            </a:br>
            <a:r>
              <a:rPr lang="en-AU" sz="3200" i="1" dirty="0">
                <a:solidFill>
                  <a:schemeClr val="bg1"/>
                </a:solidFill>
              </a:rPr>
              <a:t>We welcome our parishioners and visitors to our Parish today.</a:t>
            </a:r>
            <a:endParaRPr lang="en-US" sz="3200" i="1" dirty="0">
              <a:solidFill>
                <a:schemeClr val="bg1"/>
              </a:solidFill>
            </a:endParaRPr>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Christian Copyright Licensing No. 21987</a:t>
            </a:r>
          </a:p>
          <a:p>
            <a:pPr lvl="0" algn="ctr"/>
            <a:r>
              <a:rPr lang="en-AU" sz="1400" dirty="0">
                <a:solidFill>
                  <a:schemeClr val="bg1"/>
                </a:solidFill>
              </a:rPr>
              <a:t>Graphics Used with Permission of </a:t>
            </a:r>
            <a:r>
              <a:rPr lang="en-AU" sz="1400" dirty="0" err="1">
                <a:solidFill>
                  <a:schemeClr val="bg1"/>
                </a:solidFill>
              </a:rPr>
              <a:t>Sr</a:t>
            </a:r>
            <a:r>
              <a:rPr lang="en-AU" sz="1400" dirty="0">
                <a:solidFill>
                  <a:schemeClr val="bg1"/>
                </a:solidFill>
              </a:rPr>
              <a:t> Susan Daily IBVM.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B2CF16-C1D2-7320-880B-2A8535EA5A63}"/>
              </a:ext>
            </a:extLst>
          </p:cNvPr>
          <p:cNvSpPr txBox="1"/>
          <p:nvPr/>
        </p:nvSpPr>
        <p:spPr>
          <a:xfrm>
            <a:off x="107504" y="116632"/>
            <a:ext cx="8928992" cy="65556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5400" b="1" i="0" u="none" strike="noStrike" kern="1200" cap="none" spc="0" normalizeH="0" baseline="0" noProof="0" dirty="0">
                <a:ln>
                  <a:noFill/>
                </a:ln>
                <a:solidFill>
                  <a:prstClr val="white"/>
                </a:solidFill>
                <a:effectLst/>
                <a:uLnTx/>
                <a:uFillTx/>
                <a:latin typeface="Calibri" pitchFamily="34" charset="0"/>
                <a:ea typeface="+mn-ea"/>
                <a:cs typeface="+mn-cs"/>
              </a:rPr>
              <a:t>through my most grievous fault;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5400" b="1" i="0" u="none" strike="noStrike" kern="1200" cap="none" spc="0" normalizeH="0" baseline="0" noProof="0" dirty="0">
                <a:ln>
                  <a:noFill/>
                </a:ln>
                <a:solidFill>
                  <a:prstClr val="white"/>
                </a:solidFill>
                <a:effectLst/>
                <a:uLnTx/>
                <a:uFillTx/>
                <a:latin typeface="Calibri" pitchFamily="34" charset="0"/>
                <a:ea typeface="+mn-ea"/>
                <a:cs typeface="+mn-cs"/>
              </a:rPr>
              <a:t>therefore I ask blessed </a:t>
            </a:r>
            <a:br>
              <a:rPr kumimoji="0" lang="en-AU" sz="5400" b="1" i="0" u="none" strike="noStrike" kern="1200" cap="none" spc="0" normalizeH="0" baseline="0" noProof="0" dirty="0">
                <a:ln>
                  <a:noFill/>
                </a:ln>
                <a:solidFill>
                  <a:prstClr val="white"/>
                </a:solidFill>
                <a:effectLst/>
                <a:uLnTx/>
                <a:uFillTx/>
                <a:latin typeface="Calibri" pitchFamily="34" charset="0"/>
                <a:ea typeface="+mn-ea"/>
                <a:cs typeface="+mn-cs"/>
              </a:rPr>
            </a:br>
            <a:r>
              <a:rPr kumimoji="0" lang="en-AU" sz="5400" b="1" i="0" u="none" strike="noStrike" kern="1200" cap="none" spc="0" normalizeH="0" baseline="0" noProof="0" dirty="0">
                <a:ln>
                  <a:noFill/>
                </a:ln>
                <a:solidFill>
                  <a:prstClr val="white"/>
                </a:solidFill>
                <a:effectLst/>
                <a:uLnTx/>
                <a:uFillTx/>
                <a:latin typeface="Calibri" pitchFamily="34" charset="0"/>
                <a:ea typeface="+mn-ea"/>
                <a:cs typeface="+mn-cs"/>
              </a:rPr>
              <a:t>Mary ever-Virgin,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5400" b="1" i="0" u="none" strike="noStrike" kern="1200" cap="none" spc="0" normalizeH="0" baseline="0" noProof="0" dirty="0">
                <a:ln>
                  <a:noFill/>
                </a:ln>
                <a:solidFill>
                  <a:prstClr val="white"/>
                </a:solidFill>
                <a:effectLst/>
                <a:uLnTx/>
                <a:uFillTx/>
                <a:latin typeface="Calibri" pitchFamily="34" charset="0"/>
                <a:ea typeface="+mn-ea"/>
                <a:cs typeface="+mn-cs"/>
              </a:rPr>
              <a:t>all the Angels and Saints,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5000" b="1" i="0" u="none" strike="noStrike" kern="1200" cap="none" spc="0" normalizeH="0" baseline="0" noProof="0" dirty="0">
                <a:ln>
                  <a:noFill/>
                </a:ln>
                <a:solidFill>
                  <a:prstClr val="white"/>
                </a:solidFill>
                <a:effectLst/>
                <a:uLnTx/>
                <a:uFillTx/>
                <a:latin typeface="Calibri" pitchFamily="34" charset="0"/>
                <a:ea typeface="+mn-ea"/>
                <a:cs typeface="+mn-cs"/>
              </a:rPr>
              <a:t>and you, my brothers and sisters,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5000" b="1" i="0" u="none" strike="noStrike" kern="1200" cap="none" spc="0" normalizeH="0" baseline="0" noProof="0" dirty="0">
                <a:ln>
                  <a:noFill/>
                </a:ln>
                <a:solidFill>
                  <a:prstClr val="white"/>
                </a:solidFill>
                <a:effectLst/>
                <a:uLnTx/>
                <a:uFillTx/>
                <a:latin typeface="Calibri" pitchFamily="34" charset="0"/>
                <a:ea typeface="+mn-ea"/>
                <a:cs typeface="+mn-cs"/>
              </a:rPr>
              <a:t>to pray for me to the Lord our God.</a:t>
            </a:r>
            <a:endParaRPr kumimoji="0" lang="en-AU" sz="5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4120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4249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PENITENTIAL ACT</a:t>
            </a:r>
          </a:p>
        </p:txBody>
      </p:sp>
      <p:sp>
        <p:nvSpPr>
          <p:cNvPr id="3" name="TextBox 2"/>
          <p:cNvSpPr txBox="1"/>
          <p:nvPr/>
        </p:nvSpPr>
        <p:spPr>
          <a:xfrm>
            <a:off x="107504" y="794802"/>
            <a:ext cx="8136904" cy="52322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GB" sz="5400" b="0" i="0" u="none" strike="noStrike" kern="1200" cap="none" spc="0" normalizeH="0" baseline="0" noProof="0" dirty="0">
                <a:ln>
                  <a:noFill/>
                </a:ln>
                <a:solidFill>
                  <a:prstClr val="white"/>
                </a:solidFill>
                <a:effectLst/>
                <a:uLnTx/>
                <a:uFillTx/>
                <a:latin typeface="Calibri"/>
                <a:ea typeface="+mn-ea"/>
                <a:cs typeface="+mn-cs"/>
              </a:rPr>
              <a:t>May almighty God have mercy on us,</a:t>
            </a:r>
            <a:endParaRPr kumimoji="0" lang="en-AU" sz="5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GB" sz="5400" b="0" i="0" u="none" strike="noStrike" kern="1200" cap="none" spc="0" normalizeH="0" baseline="0" noProof="0" dirty="0">
                <a:ln>
                  <a:noFill/>
                </a:ln>
                <a:solidFill>
                  <a:prstClr val="white"/>
                </a:solidFill>
                <a:effectLst/>
                <a:uLnTx/>
                <a:uFillTx/>
                <a:latin typeface="Calibri"/>
                <a:ea typeface="+mn-ea"/>
                <a:cs typeface="+mn-cs"/>
              </a:rPr>
              <a:t>forgive us our sins,</a:t>
            </a:r>
            <a:endParaRPr kumimoji="0" lang="en-AU" sz="5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tab pos="898525" algn="l"/>
              </a:tabLst>
              <a:defRPr/>
            </a:pPr>
            <a:r>
              <a:rPr kumimoji="0" lang="en-GB" sz="5400" b="0" i="0" u="none" strike="noStrike" kern="1200" cap="none" spc="0" normalizeH="0" baseline="0" noProof="0" dirty="0">
                <a:ln>
                  <a:noFill/>
                </a:ln>
                <a:solidFill>
                  <a:prstClr val="white"/>
                </a:solidFill>
                <a:effectLst/>
                <a:uLnTx/>
                <a:uFillTx/>
                <a:latin typeface="Calibri"/>
                <a:ea typeface="+mn-ea"/>
                <a:cs typeface="+mn-cs"/>
              </a:rPr>
              <a:t>and bring us to everlasting life.</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All: 	AMEN</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4476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4503D8-69C4-4741-AD4B-E76D33C143F9}"/>
              </a:ext>
            </a:extLst>
          </p:cNvPr>
          <p:cNvSpPr txBox="1"/>
          <p:nvPr/>
        </p:nvSpPr>
        <p:spPr>
          <a:xfrm>
            <a:off x="179512" y="0"/>
            <a:ext cx="87129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PENITENTIAL ACT </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Rectangle 2">
            <a:extLst>
              <a:ext uri="{FF2B5EF4-FFF2-40B4-BE49-F238E27FC236}">
                <a16:creationId xmlns:a16="http://schemas.microsoft.com/office/drawing/2014/main" id="{FD74A09C-17A1-481F-9F37-688141106AEB}"/>
              </a:ext>
            </a:extLst>
          </p:cNvPr>
          <p:cNvSpPr/>
          <p:nvPr/>
        </p:nvSpPr>
        <p:spPr>
          <a:xfrm>
            <a:off x="395536" y="913239"/>
            <a:ext cx="8712968"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Celebrant: Lord have mercy,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All: LORD, HAVE MERCY.</a:t>
            </a:r>
          </a:p>
        </p:txBody>
      </p:sp>
      <p:sp>
        <p:nvSpPr>
          <p:cNvPr id="4" name="Rectangle 3">
            <a:extLst>
              <a:ext uri="{FF2B5EF4-FFF2-40B4-BE49-F238E27FC236}">
                <a16:creationId xmlns:a16="http://schemas.microsoft.com/office/drawing/2014/main" id="{954BE6EE-C8FF-419F-952B-9F41CD79D81B}"/>
              </a:ext>
            </a:extLst>
          </p:cNvPr>
          <p:cNvSpPr/>
          <p:nvPr/>
        </p:nvSpPr>
        <p:spPr>
          <a:xfrm>
            <a:off x="431032" y="2747727"/>
            <a:ext cx="871296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Celebrant: Christ have mercy,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All: CHRIST, HAVE MERCY.</a:t>
            </a:r>
          </a:p>
        </p:txBody>
      </p:sp>
      <p:sp>
        <p:nvSpPr>
          <p:cNvPr id="5" name="Rectangle 4">
            <a:extLst>
              <a:ext uri="{FF2B5EF4-FFF2-40B4-BE49-F238E27FC236}">
                <a16:creationId xmlns:a16="http://schemas.microsoft.com/office/drawing/2014/main" id="{4B54A5F3-83A7-43B5-8ACC-08E7FADA5683}"/>
              </a:ext>
            </a:extLst>
          </p:cNvPr>
          <p:cNvSpPr/>
          <p:nvPr/>
        </p:nvSpPr>
        <p:spPr>
          <a:xfrm>
            <a:off x="467544" y="4725144"/>
            <a:ext cx="864096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Celebrant: Lord have mercy,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All: LORD, HAVE MERCY.</a:t>
            </a:r>
          </a:p>
        </p:txBody>
      </p:sp>
    </p:spTree>
    <p:extLst>
      <p:ext uri="{BB962C8B-B14F-4D97-AF65-F5344CB8AC3E}">
        <p14:creationId xmlns:p14="http://schemas.microsoft.com/office/powerpoint/2010/main" val="1662548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GLORIA</a:t>
            </a:r>
          </a:p>
        </p:txBody>
      </p:sp>
      <p:sp>
        <p:nvSpPr>
          <p:cNvPr id="3" name="TextBox 2"/>
          <p:cNvSpPr txBox="1"/>
          <p:nvPr/>
        </p:nvSpPr>
        <p:spPr>
          <a:xfrm>
            <a:off x="149816" y="908720"/>
            <a:ext cx="8964488"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Glory to God in the highest, and on earth peace to people of good will.</a:t>
            </a:r>
            <a:endParaRPr kumimoji="0" lang="en-US" sz="4400" b="1" i="0" u="none" strike="noStrike" kern="1200" cap="all"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We praise you,</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we bless you,</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we adore you,</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we glorify you,</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we give you thanks for your </a:t>
            </a:r>
            <a:br>
              <a:rPr kumimoji="0" lang="en-US" sz="4400" b="1" i="0" u="none" strike="noStrike" kern="1200" cap="none" spc="0" normalizeH="0" baseline="0" noProof="0" dirty="0">
                <a:ln>
                  <a:noFill/>
                </a:ln>
                <a:solidFill>
                  <a:prstClr val="white"/>
                </a:solidFill>
                <a:effectLst/>
                <a:uLnTx/>
                <a:uFillTx/>
                <a:latin typeface="Calibri"/>
                <a:ea typeface="+mn-ea"/>
                <a:cs typeface="+mn-cs"/>
              </a:rPr>
            </a:br>
            <a:r>
              <a:rPr kumimoji="0" lang="en-US" sz="4400" b="1" i="0" u="none" strike="noStrike" kern="1200" cap="none" spc="0" normalizeH="0" baseline="0" noProof="0" dirty="0">
                <a:ln>
                  <a:noFill/>
                </a:ln>
                <a:solidFill>
                  <a:prstClr val="white"/>
                </a:solidFill>
                <a:effectLst/>
                <a:uLnTx/>
                <a:uFillTx/>
                <a:latin typeface="Calibri"/>
                <a:ea typeface="+mn-ea"/>
                <a:cs typeface="+mn-cs"/>
              </a:rPr>
              <a:t>great glory,</a:t>
            </a:r>
          </a:p>
        </p:txBody>
      </p:sp>
    </p:spTree>
    <p:extLst>
      <p:ext uri="{BB962C8B-B14F-4D97-AF65-F5344CB8AC3E}">
        <p14:creationId xmlns:p14="http://schemas.microsoft.com/office/powerpoint/2010/main" val="50075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8AE15C-0219-6A0E-B865-F6C12B59087A}"/>
              </a:ext>
            </a:extLst>
          </p:cNvPr>
          <p:cNvSpPr txBox="1"/>
          <p:nvPr/>
        </p:nvSpPr>
        <p:spPr>
          <a:xfrm>
            <a:off x="251520" y="404664"/>
            <a:ext cx="9001000" cy="68634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Lord God, heavenly King</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O God, almighty Father.</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Lord Jesus Christ, Only Begotten Son,</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Lord God, Lamb of God, </a:t>
            </a:r>
            <a:br>
              <a:rPr kumimoji="0" lang="en-US" sz="4400" b="1" i="0" u="none" strike="noStrike" kern="1200" cap="none" spc="0" normalizeH="0" baseline="0" noProof="0" dirty="0">
                <a:ln>
                  <a:noFill/>
                </a:ln>
                <a:solidFill>
                  <a:prstClr val="white"/>
                </a:solidFill>
                <a:effectLst/>
                <a:uLnTx/>
                <a:uFillTx/>
                <a:latin typeface="Calibri"/>
                <a:ea typeface="+mn-ea"/>
                <a:cs typeface="+mn-cs"/>
              </a:rPr>
            </a:br>
            <a:r>
              <a:rPr kumimoji="0" lang="en-US" sz="4400" b="1" i="0" u="none" strike="noStrike" kern="1200" cap="none" spc="0" normalizeH="0" baseline="0" noProof="0" dirty="0">
                <a:ln>
                  <a:noFill/>
                </a:ln>
                <a:solidFill>
                  <a:prstClr val="white"/>
                </a:solidFill>
                <a:effectLst/>
                <a:uLnTx/>
                <a:uFillTx/>
                <a:latin typeface="Calibri"/>
                <a:ea typeface="+mn-ea"/>
                <a:cs typeface="+mn-cs"/>
              </a:rPr>
              <a:t>Son of the Father,</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you take away the sins of the world,</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have mercy on us;</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You take away the sins of the world </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Receive our prayer;</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76824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51520" y="565200"/>
            <a:ext cx="8856672"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you are seated at the right hand of the Father, have mercy on us.</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For you alone are the Holy One,</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you alone are the Lord,</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you alone are the Most High,</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Jesus Christ,</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with the Holy Spirit,</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in the glory of God the Father. Amen</a:t>
            </a:r>
          </a:p>
        </p:txBody>
      </p:sp>
      <p:sp>
        <p:nvSpPr>
          <p:cNvPr id="4" name="TextBox 3"/>
          <p:cNvSpPr txBox="1"/>
          <p:nvPr/>
        </p:nvSpPr>
        <p:spPr>
          <a:xfrm>
            <a:off x="287328" y="6427113"/>
            <a:ext cx="885667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3802545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67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131840" y="2060848"/>
            <a:ext cx="5688632" cy="1446550"/>
          </a:xfrm>
          <a:prstGeom prst="rect">
            <a:avLst/>
          </a:prstGeom>
          <a:noFill/>
        </p:spPr>
        <p:txBody>
          <a:bodyPr wrap="square" rtlCol="0">
            <a:spAutoFit/>
          </a:bodyPr>
          <a:lstStyle/>
          <a:p>
            <a:pPr algn="ctr"/>
            <a:r>
              <a:rPr lang="en-AU" sz="4400" b="1" dirty="0">
                <a:solidFill>
                  <a:schemeClr val="bg1"/>
                </a:solidFill>
                <a:latin typeface="Calibri" pitchFamily="34" charset="0"/>
              </a:rPr>
              <a:t>FIRST READING</a:t>
            </a:r>
          </a:p>
          <a:p>
            <a:pPr algn="ctr"/>
            <a:r>
              <a:rPr lang="en-AU" sz="4400" b="1" dirty="0">
                <a:solidFill>
                  <a:schemeClr val="bg1"/>
                </a:solidFill>
                <a:latin typeface="Calibri" pitchFamily="34" charset="0"/>
              </a:rPr>
              <a:t>Numbers 11: 25-29</a:t>
            </a:r>
          </a:p>
        </p:txBody>
      </p:sp>
    </p:spTree>
    <p:extLst>
      <p:ext uri="{BB962C8B-B14F-4D97-AF65-F5344CB8AC3E}">
        <p14:creationId xmlns:p14="http://schemas.microsoft.com/office/powerpoint/2010/main" val="2575721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14394" y="692696"/>
            <a:ext cx="8494158" cy="4539704"/>
          </a:xfrm>
          <a:prstGeom prst="rect">
            <a:avLst/>
          </a:prstGeom>
          <a:noFill/>
        </p:spPr>
        <p:txBody>
          <a:bodyPr wrap="square" rtlCol="0">
            <a:spAutoFit/>
          </a:bodyPr>
          <a:lstStyle/>
          <a:p>
            <a:pPr algn="ctr"/>
            <a:r>
              <a:rPr lang="en-AU" sz="4500" b="1" dirty="0">
                <a:solidFill>
                  <a:schemeClr val="bg1"/>
                </a:solidFill>
                <a:latin typeface="Calibri" pitchFamily="34" charset="0"/>
              </a:rPr>
              <a:t>RESPONSORIAL PSALM</a:t>
            </a:r>
          </a:p>
          <a:p>
            <a:pPr algn="ctr"/>
            <a:r>
              <a:rPr lang="en-AU" sz="2800" b="1" dirty="0">
                <a:solidFill>
                  <a:schemeClr val="bg1"/>
                </a:solidFill>
                <a:latin typeface="Calibri" pitchFamily="34" charset="0"/>
              </a:rPr>
              <a:t>Ps 18:8.10</a:t>
            </a:r>
          </a:p>
          <a:p>
            <a:pPr algn="ctr"/>
            <a:r>
              <a:rPr lang="en-US" sz="7200" b="1" dirty="0">
                <a:solidFill>
                  <a:schemeClr val="bg1"/>
                </a:solidFill>
              </a:rPr>
              <a:t>The precepts of the Lord give joy to the heart.</a:t>
            </a:r>
          </a:p>
        </p:txBody>
      </p:sp>
    </p:spTree>
    <p:extLst>
      <p:ext uri="{BB962C8B-B14F-4D97-AF65-F5344CB8AC3E}">
        <p14:creationId xmlns:p14="http://schemas.microsoft.com/office/powerpoint/2010/main" val="3534440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2544143"/>
            <a:ext cx="5688632" cy="1446550"/>
          </a:xfrm>
          <a:prstGeom prst="rect">
            <a:avLst/>
          </a:prstGeom>
          <a:noFill/>
        </p:spPr>
        <p:txBody>
          <a:bodyPr wrap="square" rtlCol="0">
            <a:spAutoFit/>
          </a:bodyPr>
          <a:lstStyle/>
          <a:p>
            <a:pPr algn="ctr"/>
            <a:r>
              <a:rPr lang="en-AU" sz="4400" b="1" dirty="0">
                <a:solidFill>
                  <a:schemeClr val="bg1"/>
                </a:solidFill>
                <a:latin typeface="Calibri" pitchFamily="34" charset="0"/>
              </a:rPr>
              <a:t>SECOND READING</a:t>
            </a:r>
          </a:p>
          <a:p>
            <a:pPr algn="ctr"/>
            <a:r>
              <a:rPr lang="en-AU" sz="4400" b="1" dirty="0">
                <a:solidFill>
                  <a:schemeClr val="bg1"/>
                </a:solidFill>
                <a:latin typeface="Calibri" pitchFamily="34" charset="0"/>
              </a:rPr>
              <a:t>James 5: 1-6</a:t>
            </a:r>
          </a:p>
        </p:txBody>
      </p:sp>
    </p:spTree>
    <p:extLst>
      <p:ext uri="{BB962C8B-B14F-4D97-AF65-F5344CB8AC3E}">
        <p14:creationId xmlns:p14="http://schemas.microsoft.com/office/powerpoint/2010/main" val="26918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useBgFill="1">
        <p:nvSpPr>
          <p:cNvPr id="4" name="Rectangle 3"/>
          <p:cNvSpPr/>
          <p:nvPr/>
        </p:nvSpPr>
        <p:spPr>
          <a:xfrm>
            <a:off x="107504" y="44624"/>
            <a:ext cx="892899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Calibri"/>
                <a:ea typeface="+mn-ea"/>
                <a:cs typeface="+mn-cs"/>
              </a:rPr>
              <a:t>THIS WEEKENDS MASSES WILL BE OFFERED FOR  </a:t>
            </a:r>
          </a:p>
        </p:txBody>
      </p:sp>
      <p:sp>
        <p:nvSpPr>
          <p:cNvPr id="2" name="TextBox 1">
            <a:extLst>
              <a:ext uri="{FF2B5EF4-FFF2-40B4-BE49-F238E27FC236}">
                <a16:creationId xmlns:a16="http://schemas.microsoft.com/office/drawing/2014/main" id="{6102665A-BD36-BC71-D32E-EF8CA21F3303}"/>
              </a:ext>
            </a:extLst>
          </p:cNvPr>
          <p:cNvSpPr txBox="1"/>
          <p:nvPr/>
        </p:nvSpPr>
        <p:spPr>
          <a:xfrm>
            <a:off x="323528" y="444734"/>
            <a:ext cx="8820472" cy="8463855"/>
          </a:xfrm>
          <a:prstGeom prst="rect">
            <a:avLst/>
          </a:prstGeom>
          <a:noFill/>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sng" strike="noStrike" kern="1200" cap="none" spc="0" normalizeH="0" baseline="0" noProof="0" dirty="0">
                <a:ln>
                  <a:noFill/>
                </a:ln>
                <a:solidFill>
                  <a:prstClr val="white"/>
                </a:solidFill>
                <a:effectLst/>
                <a:uLnTx/>
                <a:uFillTx/>
                <a:latin typeface="Calibri"/>
                <a:ea typeface="+mn-ea"/>
                <a:cs typeface="+mn-cs"/>
              </a:rPr>
              <a:t>Recent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sng" strike="noStrike" kern="1200" cap="none" spc="0" normalizeH="0" baseline="0" noProof="0" dirty="0">
                <a:ln>
                  <a:noFill/>
                </a:ln>
                <a:solidFill>
                  <a:prstClr val="white"/>
                </a:solidFill>
                <a:effectLst/>
                <a:uLnTx/>
                <a:uFillTx/>
                <a:latin typeface="Calibri"/>
                <a:ea typeface="+mn-ea"/>
                <a:cs typeface="+mn-cs"/>
              </a:rPr>
              <a:t>Anniversaries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 </a:t>
            </a:r>
          </a:p>
        </p:txBody>
      </p:sp>
      <p:pic>
        <p:nvPicPr>
          <p:cNvPr id="5" name="Picture 4" descr="A map of earthquake evacuation&#10;&#10;Description automatically generated with medium confidence">
            <a:extLst>
              <a:ext uri="{FF2B5EF4-FFF2-40B4-BE49-F238E27FC236}">
                <a16:creationId xmlns:a16="http://schemas.microsoft.com/office/drawing/2014/main" id="{F87B36F3-36AE-2A0D-BC9C-CE68C2AA9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017723"/>
            <a:ext cx="3953932" cy="2795653"/>
          </a:xfrm>
          <a:prstGeom prst="rect">
            <a:avLst/>
          </a:prstGeom>
        </p:spPr>
      </p:pic>
    </p:spTree>
    <p:extLst>
      <p:ext uri="{BB962C8B-B14F-4D97-AF65-F5344CB8AC3E}">
        <p14:creationId xmlns:p14="http://schemas.microsoft.com/office/powerpoint/2010/main" val="4023410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67544" y="620688"/>
            <a:ext cx="8748464" cy="5216813"/>
          </a:xfrm>
          <a:prstGeom prst="rect">
            <a:avLst/>
          </a:prstGeom>
          <a:noFill/>
        </p:spPr>
        <p:txBody>
          <a:bodyPr wrap="square" rtlCol="0">
            <a:spAutoFit/>
          </a:bodyPr>
          <a:lstStyle/>
          <a:p>
            <a:pPr algn="ctr"/>
            <a:r>
              <a:rPr lang="en-AU" sz="4500" b="1" dirty="0">
                <a:solidFill>
                  <a:schemeClr val="bg1"/>
                </a:solidFill>
                <a:latin typeface="Calibri" pitchFamily="34" charset="0"/>
              </a:rPr>
              <a:t>GOSPEL ACCLAMATION</a:t>
            </a:r>
          </a:p>
          <a:p>
            <a:pPr algn="ctr"/>
            <a:endParaRPr lang="en-US" sz="4800" b="1" dirty="0">
              <a:solidFill>
                <a:schemeClr val="bg1"/>
              </a:solidFill>
            </a:endParaRPr>
          </a:p>
          <a:p>
            <a:pPr algn="ctr"/>
            <a:r>
              <a:rPr lang="en-US" sz="6000" b="1" dirty="0">
                <a:solidFill>
                  <a:schemeClr val="bg1"/>
                </a:solidFill>
              </a:rPr>
              <a:t>Alleluia, alleluia!</a:t>
            </a:r>
          </a:p>
          <a:p>
            <a:pPr algn="ctr"/>
            <a:r>
              <a:rPr lang="en-US" sz="6000" b="1" dirty="0">
                <a:solidFill>
                  <a:schemeClr val="bg1"/>
                </a:solidFill>
              </a:rPr>
              <a:t>Your word, O Lord, is truth; make us holy in the truth. Alleluia!</a:t>
            </a:r>
          </a:p>
        </p:txBody>
      </p:sp>
    </p:spTree>
    <p:extLst>
      <p:ext uri="{BB962C8B-B14F-4D97-AF65-F5344CB8AC3E}">
        <p14:creationId xmlns:p14="http://schemas.microsoft.com/office/powerpoint/2010/main" val="3122992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79512" y="-99392"/>
            <a:ext cx="8604448" cy="65248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5400" b="1" i="0" u="none" strike="noStrike" kern="1200" cap="none" spc="0" normalizeH="0" baseline="0" noProof="0" dirty="0">
                <a:ln>
                  <a:noFill/>
                </a:ln>
                <a:solidFill>
                  <a:prstClr val="white"/>
                </a:solidFill>
                <a:effectLst/>
                <a:uLnTx/>
                <a:uFillTx/>
                <a:latin typeface="Calibri" pitchFamily="34" charset="0"/>
                <a:ea typeface="+mn-ea"/>
                <a:cs typeface="+mn-cs"/>
              </a:rPr>
              <a:t>GOSPEL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a:ea typeface="+mn-ea"/>
                <a:cs typeface="+mn-cs"/>
              </a:rPr>
              <a:t>The Lord be with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All: AND WITH YOUR SPIRIT.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a:ea typeface="+mn-ea"/>
                <a:cs typeface="+mn-cs"/>
              </a:rPr>
              <a:t>A reading from the holy Gospel according to John.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all" spc="0" normalizeH="0" baseline="0" noProof="0" dirty="0">
                <a:ln>
                  <a:noFill/>
                </a:ln>
                <a:solidFill>
                  <a:prstClr val="white"/>
                </a:solidFill>
                <a:effectLst/>
                <a:uLnTx/>
                <a:uFillTx/>
                <a:latin typeface="Calibri"/>
                <a:ea typeface="+mn-ea"/>
                <a:cs typeface="+mn-cs"/>
              </a:rPr>
              <a:t>All: Glory to you, O Lord.</a:t>
            </a: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68170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987824" y="2348880"/>
            <a:ext cx="5688632" cy="1446550"/>
          </a:xfrm>
          <a:prstGeom prst="rect">
            <a:avLst/>
          </a:prstGeom>
          <a:noFill/>
        </p:spPr>
        <p:txBody>
          <a:bodyPr wrap="square" rtlCol="0">
            <a:spAutoFit/>
          </a:bodyPr>
          <a:lstStyle/>
          <a:p>
            <a:pPr algn="ctr"/>
            <a:r>
              <a:rPr lang="en-AU" sz="4400" b="1" dirty="0">
                <a:solidFill>
                  <a:schemeClr val="bg1"/>
                </a:solidFill>
                <a:latin typeface="Calibri" pitchFamily="34" charset="0"/>
              </a:rPr>
              <a:t>GOSPEL</a:t>
            </a:r>
          </a:p>
          <a:p>
            <a:pPr algn="ctr"/>
            <a:r>
              <a:rPr lang="en-US" sz="4400" b="1" dirty="0">
                <a:solidFill>
                  <a:schemeClr val="bg1"/>
                </a:solidFill>
              </a:rPr>
              <a:t>Mark 9: 38-43.45 47-48</a:t>
            </a:r>
          </a:p>
        </p:txBody>
      </p:sp>
    </p:spTree>
    <p:extLst>
      <p:ext uri="{BB962C8B-B14F-4D97-AF65-F5344CB8AC3E}">
        <p14:creationId xmlns:p14="http://schemas.microsoft.com/office/powerpoint/2010/main" val="838244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889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8DE077-5AE2-2DD9-7AB7-13D12F766DCA}"/>
              </a:ext>
            </a:extLst>
          </p:cNvPr>
          <p:cNvSpPr txBox="1"/>
          <p:nvPr/>
        </p:nvSpPr>
        <p:spPr>
          <a:xfrm>
            <a:off x="313320" y="1052736"/>
            <a:ext cx="8820472"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I believe in God, </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the Father almighty,</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Creator of heaven and earth,</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and in Jesus Christ, his only Son,</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our Lord, who was conceived by the Holy Spirit, </a:t>
            </a:r>
            <a:br>
              <a:rPr kumimoji="0" lang="en-US" sz="4400" b="1" i="0" u="none" strike="noStrike" kern="1200" cap="none" spc="0" normalizeH="0" baseline="0" noProof="0" dirty="0">
                <a:ln>
                  <a:noFill/>
                </a:ln>
                <a:solidFill>
                  <a:prstClr val="white"/>
                </a:solidFill>
                <a:effectLst/>
                <a:uLnTx/>
                <a:uFillTx/>
                <a:latin typeface="Calibri"/>
                <a:ea typeface="+mn-ea"/>
                <a:cs typeface="+mn-cs"/>
              </a:rPr>
            </a:br>
            <a:r>
              <a:rPr kumimoji="0" lang="en-US" sz="4400" b="1" i="0" u="none" strike="noStrike" kern="1200" cap="none" spc="0" normalizeH="0" baseline="0" noProof="0" dirty="0">
                <a:ln>
                  <a:noFill/>
                </a:ln>
                <a:solidFill>
                  <a:prstClr val="white"/>
                </a:solidFill>
                <a:effectLst/>
                <a:uLnTx/>
                <a:uFillTx/>
                <a:latin typeface="Calibri"/>
                <a:ea typeface="+mn-ea"/>
                <a:cs typeface="+mn-cs"/>
              </a:rPr>
              <a:t>born of the Virgin Mary, </a:t>
            </a:r>
            <a:br>
              <a:rPr kumimoji="0" lang="en-US" sz="4400" b="1" i="0" u="none" strike="noStrike" kern="1200" cap="none" spc="0" normalizeH="0" baseline="0" noProof="0" dirty="0">
                <a:ln>
                  <a:noFill/>
                </a:ln>
                <a:solidFill>
                  <a:prstClr val="white"/>
                </a:solidFill>
                <a:effectLst/>
                <a:uLnTx/>
                <a:uFillTx/>
                <a:latin typeface="Calibri"/>
                <a:ea typeface="+mn-ea"/>
                <a:cs typeface="+mn-cs"/>
              </a:rPr>
            </a:b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D037E95A-F5F0-A827-7346-8FC2B850DF02}"/>
              </a:ext>
            </a:extLst>
          </p:cNvPr>
          <p:cNvSpPr txBox="1"/>
          <p:nvPr/>
        </p:nvSpPr>
        <p:spPr>
          <a:xfrm>
            <a:off x="72008" y="0"/>
            <a:ext cx="88204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APOSTLES’ CREED</a:t>
            </a:r>
          </a:p>
        </p:txBody>
      </p:sp>
    </p:spTree>
    <p:extLst>
      <p:ext uri="{BB962C8B-B14F-4D97-AF65-F5344CB8AC3E}">
        <p14:creationId xmlns:p14="http://schemas.microsoft.com/office/powerpoint/2010/main" val="3916099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8DE077-5AE2-2DD9-7AB7-13D12F766DCA}"/>
              </a:ext>
            </a:extLst>
          </p:cNvPr>
          <p:cNvSpPr txBox="1"/>
          <p:nvPr/>
        </p:nvSpPr>
        <p:spPr>
          <a:xfrm>
            <a:off x="395536" y="836712"/>
            <a:ext cx="8136904"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br>
              <a:rPr kumimoji="0" lang="en-US" sz="4400" b="1" i="0" u="none" strike="noStrike" kern="1200" cap="none" spc="0" normalizeH="0" baseline="0" noProof="0" dirty="0">
                <a:ln>
                  <a:noFill/>
                </a:ln>
                <a:solidFill>
                  <a:prstClr val="white"/>
                </a:solidFill>
                <a:effectLst/>
                <a:uLnTx/>
                <a:uFillTx/>
                <a:latin typeface="Calibri"/>
                <a:ea typeface="+mn-ea"/>
                <a:cs typeface="+mn-cs"/>
              </a:rPr>
            </a:br>
            <a:r>
              <a:rPr kumimoji="0" lang="en-US" sz="4400" b="1" i="0" u="none" strike="noStrike" kern="1200" cap="none" spc="0" normalizeH="0" baseline="0" noProof="0" dirty="0">
                <a:ln>
                  <a:noFill/>
                </a:ln>
                <a:solidFill>
                  <a:prstClr val="white"/>
                </a:solidFill>
                <a:effectLst/>
                <a:uLnTx/>
                <a:uFillTx/>
                <a:latin typeface="Calibri"/>
                <a:ea typeface="+mn-ea"/>
                <a:cs typeface="+mn-cs"/>
              </a:rPr>
              <a:t>suffered under Pontius Pilate, </a:t>
            </a:r>
            <a:br>
              <a:rPr kumimoji="0" lang="en-US" sz="4400" b="1" i="0" u="none" strike="noStrike" kern="1200" cap="none" spc="0" normalizeH="0" baseline="0" noProof="0" dirty="0">
                <a:ln>
                  <a:noFill/>
                </a:ln>
                <a:solidFill>
                  <a:prstClr val="white"/>
                </a:solidFill>
                <a:effectLst/>
                <a:uLnTx/>
                <a:uFillTx/>
                <a:latin typeface="Calibri"/>
                <a:ea typeface="+mn-ea"/>
                <a:cs typeface="+mn-cs"/>
              </a:rPr>
            </a:br>
            <a:r>
              <a:rPr kumimoji="0" lang="en-US" sz="4400" b="1" i="0" u="none" strike="noStrike" kern="1200" cap="none" spc="0" normalizeH="0" baseline="0" noProof="0" dirty="0">
                <a:ln>
                  <a:noFill/>
                </a:ln>
                <a:solidFill>
                  <a:prstClr val="white"/>
                </a:solidFill>
                <a:effectLst/>
                <a:uLnTx/>
                <a:uFillTx/>
                <a:latin typeface="Calibri"/>
                <a:ea typeface="+mn-ea"/>
                <a:cs typeface="+mn-cs"/>
              </a:rPr>
              <a:t>was crucified, died and was buried;</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he descended into hell;</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on the third day he rose again from the dead;</a:t>
            </a:r>
          </a:p>
        </p:txBody>
      </p:sp>
      <p:sp>
        <p:nvSpPr>
          <p:cNvPr id="3" name="TextBox 2">
            <a:extLst>
              <a:ext uri="{FF2B5EF4-FFF2-40B4-BE49-F238E27FC236}">
                <a16:creationId xmlns:a16="http://schemas.microsoft.com/office/drawing/2014/main" id="{D037E95A-F5F0-A827-7346-8FC2B850DF02}"/>
              </a:ext>
            </a:extLst>
          </p:cNvPr>
          <p:cNvSpPr txBox="1"/>
          <p:nvPr/>
        </p:nvSpPr>
        <p:spPr>
          <a:xfrm>
            <a:off x="395536" y="0"/>
            <a:ext cx="849694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APOSTLES’ CREED</a:t>
            </a:r>
          </a:p>
        </p:txBody>
      </p:sp>
    </p:spTree>
    <p:extLst>
      <p:ext uri="{BB962C8B-B14F-4D97-AF65-F5344CB8AC3E}">
        <p14:creationId xmlns:p14="http://schemas.microsoft.com/office/powerpoint/2010/main" val="3467906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A86FC0-1737-2D65-B4A4-0E597645FD0E}"/>
              </a:ext>
            </a:extLst>
          </p:cNvPr>
          <p:cNvSpPr txBox="1"/>
          <p:nvPr/>
        </p:nvSpPr>
        <p:spPr>
          <a:xfrm>
            <a:off x="172688" y="0"/>
            <a:ext cx="87197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APOSTLES’ CREED</a:t>
            </a:r>
          </a:p>
        </p:txBody>
      </p:sp>
      <p:sp>
        <p:nvSpPr>
          <p:cNvPr id="3" name="TextBox 2">
            <a:extLst>
              <a:ext uri="{FF2B5EF4-FFF2-40B4-BE49-F238E27FC236}">
                <a16:creationId xmlns:a16="http://schemas.microsoft.com/office/drawing/2014/main" id="{97EFF276-4E86-FD20-EB32-49D72DE8EE55}"/>
              </a:ext>
            </a:extLst>
          </p:cNvPr>
          <p:cNvSpPr txBox="1"/>
          <p:nvPr/>
        </p:nvSpPr>
        <p:spPr>
          <a:xfrm>
            <a:off x="172688" y="1012954"/>
            <a:ext cx="8964488"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he ascended into heaven,</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and is seated at the right hand of God the Father almighty;</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from there he will come to judge </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the living and the dead.</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I believe in the Holy Spirit,</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the holy Catholic Church,</a:t>
            </a:r>
          </a:p>
        </p:txBody>
      </p:sp>
    </p:spTree>
    <p:extLst>
      <p:ext uri="{BB962C8B-B14F-4D97-AF65-F5344CB8AC3E}">
        <p14:creationId xmlns:p14="http://schemas.microsoft.com/office/powerpoint/2010/main" val="2556344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A86FC0-1737-2D65-B4A4-0E597645FD0E}"/>
              </a:ext>
            </a:extLst>
          </p:cNvPr>
          <p:cNvSpPr txBox="1"/>
          <p:nvPr/>
        </p:nvSpPr>
        <p:spPr>
          <a:xfrm>
            <a:off x="0" y="0"/>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APOSTLES’ CREED</a:t>
            </a:r>
          </a:p>
        </p:txBody>
      </p:sp>
      <p:sp>
        <p:nvSpPr>
          <p:cNvPr id="3" name="TextBox 2">
            <a:extLst>
              <a:ext uri="{FF2B5EF4-FFF2-40B4-BE49-F238E27FC236}">
                <a16:creationId xmlns:a16="http://schemas.microsoft.com/office/drawing/2014/main" id="{97EFF276-4E86-FD20-EB32-49D72DE8EE55}"/>
              </a:ext>
            </a:extLst>
          </p:cNvPr>
          <p:cNvSpPr txBox="1"/>
          <p:nvPr/>
        </p:nvSpPr>
        <p:spPr>
          <a:xfrm>
            <a:off x="195552" y="1484784"/>
            <a:ext cx="8964488"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the communion of saints,</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the forgiveness of sins,</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the resurrection of the body,</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and life everlasting. Amen.</a:t>
            </a:r>
          </a:p>
        </p:txBody>
      </p:sp>
    </p:spTree>
    <p:extLst>
      <p:ext uri="{BB962C8B-B14F-4D97-AF65-F5344CB8AC3E}">
        <p14:creationId xmlns:p14="http://schemas.microsoft.com/office/powerpoint/2010/main" val="998450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F0BD24-1115-66AC-2E64-EDD61989FBF3}"/>
              </a:ext>
            </a:extLst>
          </p:cNvPr>
          <p:cNvSpPr txBox="1"/>
          <p:nvPr/>
        </p:nvSpPr>
        <p:spPr>
          <a:xfrm>
            <a:off x="395536" y="980728"/>
            <a:ext cx="8748464"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PRAYERS OF THE FAITHFUL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200" b="1" i="0" u="none" strike="noStrike" kern="1200" cap="none" spc="0" normalizeH="0" baseline="0" noProof="0" dirty="0">
                <a:ln>
                  <a:noFill/>
                </a:ln>
                <a:solidFill>
                  <a:prstClr val="white"/>
                </a:solidFill>
                <a:effectLst/>
                <a:uLnTx/>
                <a:uFillTx/>
                <a:latin typeface="Calibri" pitchFamily="34" charset="0"/>
                <a:ea typeface="+mn-ea"/>
                <a:cs typeface="+mn-cs"/>
              </a:rPr>
              <a:t>R — Lord, hear our prayer. </a:t>
            </a:r>
          </a:p>
        </p:txBody>
      </p:sp>
    </p:spTree>
    <p:extLst>
      <p:ext uri="{BB962C8B-B14F-4D97-AF65-F5344CB8AC3E}">
        <p14:creationId xmlns:p14="http://schemas.microsoft.com/office/powerpoint/2010/main" val="2602312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523220"/>
          </a:xfrm>
          <a:prstGeom prst="rect">
            <a:avLst/>
          </a:prstGeom>
          <a:noFill/>
        </p:spPr>
        <p:txBody>
          <a:bodyPr wrap="square" rtlCol="0">
            <a:spAutoFit/>
          </a:bodyPr>
          <a:lstStyle/>
          <a:p>
            <a:pPr algn="ctr"/>
            <a:r>
              <a:rPr lang="en-US" sz="2800" b="1" u="sng" dirty="0">
                <a:solidFill>
                  <a:schemeClr val="bg1"/>
                </a:solidFill>
                <a:latin typeface="Calibri" pitchFamily="34" charset="0"/>
              </a:rPr>
              <a:t>Prayer for Refugee &amp; Migration Sunday  </a:t>
            </a:r>
            <a:endParaRPr lang="en-AU" sz="2800" b="1" u="sng" dirty="0">
              <a:solidFill>
                <a:schemeClr val="bg1"/>
              </a:solidFill>
              <a:latin typeface="Calibri" pitchFamily="34" charset="0"/>
            </a:endParaRPr>
          </a:p>
        </p:txBody>
      </p:sp>
      <p:sp>
        <p:nvSpPr>
          <p:cNvPr id="5" name="Rectangle 4"/>
          <p:cNvSpPr/>
          <p:nvPr/>
        </p:nvSpPr>
        <p:spPr>
          <a:xfrm>
            <a:off x="107504" y="764704"/>
            <a:ext cx="8915082" cy="6001643"/>
          </a:xfrm>
          <a:prstGeom prst="rect">
            <a:avLst/>
          </a:prstGeom>
        </p:spPr>
        <p:txBody>
          <a:bodyPr wrap="square">
            <a:spAutoFit/>
          </a:bodyPr>
          <a:lstStyle/>
          <a:p>
            <a:pPr lvl="0">
              <a:tabLst>
                <a:tab pos="898525" algn="l"/>
              </a:tabLst>
            </a:pPr>
            <a:r>
              <a:rPr lang="en-US" sz="4800" b="1" dirty="0">
                <a:solidFill>
                  <a:schemeClr val="bg1"/>
                </a:solidFill>
              </a:rPr>
              <a:t>Father, you entrusted to Saint Joseph what you held most precious: the child Jesus and his Mother, in order to protect them from the dangers and threats of the wicked.</a:t>
            </a:r>
          </a:p>
          <a:p>
            <a:pPr lvl="0">
              <a:tabLst>
                <a:tab pos="898525" algn="l"/>
              </a:tabLst>
            </a:pPr>
            <a:r>
              <a:rPr lang="en-US" sz="4800" b="1" dirty="0">
                <a:solidFill>
                  <a:schemeClr val="bg1"/>
                </a:solidFill>
              </a:rPr>
              <a:t>Grant that we may experience his protection and help. </a:t>
            </a:r>
            <a:endParaRPr lang="en-AU" sz="4800" b="1" dirty="0">
              <a:solidFill>
                <a:schemeClr val="bg1"/>
              </a:solidFill>
            </a:endParaRPr>
          </a:p>
        </p:txBody>
      </p:sp>
    </p:spTree>
    <p:extLst>
      <p:ext uri="{BB962C8B-B14F-4D97-AF65-F5344CB8AC3E}">
        <p14:creationId xmlns:p14="http://schemas.microsoft.com/office/powerpoint/2010/main" val="161235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3859827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89756" y="764704"/>
            <a:ext cx="8964488" cy="4832092"/>
          </a:xfrm>
          <a:prstGeom prst="rect">
            <a:avLst/>
          </a:prstGeom>
          <a:noFill/>
        </p:spPr>
        <p:txBody>
          <a:bodyPr wrap="square" rtlCol="0">
            <a:spAutoFit/>
          </a:bodyPr>
          <a:lstStyle/>
          <a:p>
            <a:pPr>
              <a:tabLst>
                <a:tab pos="898525" algn="l"/>
              </a:tabLst>
            </a:pPr>
            <a:r>
              <a:rPr lang="en-US" sz="4400" b="1" dirty="0">
                <a:solidFill>
                  <a:schemeClr val="bg1"/>
                </a:solidFill>
              </a:rPr>
              <a:t>May he, who shared in the sufferings of those who flee from the hatred of the powerful, console and protect all our brothers and sisters driven by war, poverty and necessity to leave their homes and their lands to set out as refugees for safer places.</a:t>
            </a:r>
            <a:endParaRPr lang="en-AU" sz="4400" b="1" dirty="0">
              <a:solidFill>
                <a:schemeClr val="bg1"/>
              </a:solidFill>
            </a:endParaRPr>
          </a:p>
        </p:txBody>
      </p:sp>
    </p:spTree>
    <p:extLst>
      <p:ext uri="{BB962C8B-B14F-4D97-AF65-F5344CB8AC3E}">
        <p14:creationId xmlns:p14="http://schemas.microsoft.com/office/powerpoint/2010/main" val="1612358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07504" y="1628800"/>
            <a:ext cx="8928992" cy="3477875"/>
          </a:xfrm>
          <a:prstGeom prst="rect">
            <a:avLst/>
          </a:prstGeom>
          <a:noFill/>
        </p:spPr>
        <p:txBody>
          <a:bodyPr wrap="square" rtlCol="0">
            <a:spAutoFit/>
          </a:bodyPr>
          <a:lstStyle/>
          <a:p>
            <a:pPr lvl="0">
              <a:tabLst>
                <a:tab pos="898525" algn="l"/>
              </a:tabLst>
            </a:pPr>
            <a:r>
              <a:rPr lang="en-US" sz="4400" b="1" dirty="0">
                <a:solidFill>
                  <a:schemeClr val="bg1"/>
                </a:solidFill>
              </a:rPr>
              <a:t>Help them, through the intercession of Saint Joseph, to find the strength to persevere, give them comfort in sorrows and courage amid their trials.</a:t>
            </a:r>
            <a:endParaRPr lang="en-AU" sz="4400" b="1" dirty="0">
              <a:solidFill>
                <a:schemeClr val="bg1"/>
              </a:solidFill>
            </a:endParaRPr>
          </a:p>
        </p:txBody>
      </p:sp>
    </p:spTree>
    <p:extLst>
      <p:ext uri="{BB962C8B-B14F-4D97-AF65-F5344CB8AC3E}">
        <p14:creationId xmlns:p14="http://schemas.microsoft.com/office/powerpoint/2010/main" val="957353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2"/>
            <a:ext cx="9144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1440" y="2099371"/>
            <a:ext cx="8961120" cy="449353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6600" b="1" i="0" u="none" strike="noStrike" kern="1200" cap="none" spc="0" normalizeH="0" baseline="0" noProof="0" dirty="0">
                <a:ln>
                  <a:noFill/>
                </a:ln>
                <a:solidFill>
                  <a:srgbClr val="002060"/>
                </a:solidFill>
                <a:effectLst/>
                <a:uLnTx/>
                <a:uFillTx/>
                <a:latin typeface="Calibri"/>
                <a:ea typeface="+mn-ea"/>
                <a:cs typeface="+mn-cs"/>
              </a:rPr>
              <a:t>OUR FIRST COLLECTION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supports priests currently serving in the Parramatta diocese as well as those who are retired or sick.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6000" b="1" i="0" u="none" strike="noStrike" kern="1200" cap="none" spc="0" normalizeH="0" baseline="0" noProof="0" dirty="0">
                <a:ln>
                  <a:noFill/>
                </a:ln>
                <a:solidFill>
                  <a:srgbClr val="FF0000"/>
                </a:solidFill>
                <a:effectLst/>
                <a:uLnTx/>
                <a:uFillTx/>
                <a:latin typeface="Calibri"/>
                <a:ea typeface="+mn-ea"/>
                <a:cs typeface="+mn-cs"/>
              </a:rPr>
              <a:t>OUR SECOND COLLECTION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SUPPORTS OUR ON GOING OVERHEADS 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DAY TO DAY EXPENSES OF OUR PARISH…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3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4887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9512" y="180000"/>
            <a:ext cx="8748488" cy="648000"/>
          </a:xfrm>
        </p:spPr>
        <p:txBody>
          <a:bodyPr/>
          <a:lstStyle/>
          <a:p>
            <a:endParaRPr lang="en-AU" dirty="0"/>
          </a:p>
        </p:txBody>
      </p:sp>
      <p:sp>
        <p:nvSpPr>
          <p:cNvPr id="3" name="Text Placeholder 2"/>
          <p:cNvSpPr>
            <a:spLocks noGrp="1"/>
          </p:cNvSpPr>
          <p:nvPr>
            <p:ph type="body" sz="quarter" idx="14"/>
          </p:nvPr>
        </p:nvSpPr>
        <p:spPr>
          <a:xfrm>
            <a:off x="179512" y="1052736"/>
            <a:ext cx="8712288" cy="4752528"/>
          </a:xfrm>
        </p:spPr>
        <p:txBody>
          <a:bodyPr/>
          <a:lstStyle/>
          <a:p>
            <a:endParaRPr lang="en-AU" dirty="0"/>
          </a:p>
        </p:txBody>
      </p:sp>
      <p:sp>
        <p:nvSpPr>
          <p:cNvPr id="4" name="Text Placeholder 3"/>
          <p:cNvSpPr>
            <a:spLocks noGrp="1"/>
          </p:cNvSpPr>
          <p:nvPr>
            <p:ph type="body" sz="quarter" idx="15"/>
          </p:nvPr>
        </p:nvSpPr>
        <p:spPr>
          <a:xfrm>
            <a:off x="179512" y="5877272"/>
            <a:ext cx="8785101"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617874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9512" y="180000"/>
            <a:ext cx="8748488" cy="648000"/>
          </a:xfrm>
        </p:spPr>
        <p:txBody>
          <a:bodyPr/>
          <a:lstStyle/>
          <a:p>
            <a:endParaRPr lang="en-AU" dirty="0"/>
          </a:p>
        </p:txBody>
      </p:sp>
      <p:sp>
        <p:nvSpPr>
          <p:cNvPr id="3" name="Text Placeholder 2"/>
          <p:cNvSpPr>
            <a:spLocks noGrp="1"/>
          </p:cNvSpPr>
          <p:nvPr>
            <p:ph type="body" sz="quarter" idx="14"/>
          </p:nvPr>
        </p:nvSpPr>
        <p:spPr>
          <a:xfrm>
            <a:off x="179512" y="1052736"/>
            <a:ext cx="8712288" cy="4752528"/>
          </a:xfrm>
        </p:spPr>
        <p:txBody>
          <a:bodyPr/>
          <a:lstStyle/>
          <a:p>
            <a:endParaRPr lang="en-AU" dirty="0"/>
          </a:p>
        </p:txBody>
      </p:sp>
      <p:sp>
        <p:nvSpPr>
          <p:cNvPr id="4" name="Text Placeholder 3"/>
          <p:cNvSpPr>
            <a:spLocks noGrp="1"/>
          </p:cNvSpPr>
          <p:nvPr>
            <p:ph type="body" sz="quarter" idx="15"/>
          </p:nvPr>
        </p:nvSpPr>
        <p:spPr>
          <a:xfrm>
            <a:off x="179512" y="5877272"/>
            <a:ext cx="8785101"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3588721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9512" y="180000"/>
            <a:ext cx="8748488" cy="648000"/>
          </a:xfrm>
        </p:spPr>
        <p:txBody>
          <a:bodyPr/>
          <a:lstStyle/>
          <a:p>
            <a:endParaRPr lang="en-AU" dirty="0"/>
          </a:p>
        </p:txBody>
      </p:sp>
      <p:sp>
        <p:nvSpPr>
          <p:cNvPr id="3" name="Text Placeholder 2"/>
          <p:cNvSpPr>
            <a:spLocks noGrp="1"/>
          </p:cNvSpPr>
          <p:nvPr>
            <p:ph type="body" sz="quarter" idx="14"/>
          </p:nvPr>
        </p:nvSpPr>
        <p:spPr>
          <a:xfrm>
            <a:off x="179512" y="1052736"/>
            <a:ext cx="8712288" cy="4752528"/>
          </a:xfrm>
        </p:spPr>
        <p:txBody>
          <a:bodyPr/>
          <a:lstStyle/>
          <a:p>
            <a:endParaRPr lang="en-AU" dirty="0"/>
          </a:p>
        </p:txBody>
      </p:sp>
      <p:sp>
        <p:nvSpPr>
          <p:cNvPr id="4" name="Text Placeholder 3"/>
          <p:cNvSpPr>
            <a:spLocks noGrp="1"/>
          </p:cNvSpPr>
          <p:nvPr>
            <p:ph type="body" sz="quarter" idx="15"/>
          </p:nvPr>
        </p:nvSpPr>
        <p:spPr>
          <a:xfrm>
            <a:off x="179512" y="5877272"/>
            <a:ext cx="8785101"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477108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9512" y="180000"/>
            <a:ext cx="8748488" cy="648000"/>
          </a:xfrm>
        </p:spPr>
        <p:txBody>
          <a:bodyPr/>
          <a:lstStyle/>
          <a:p>
            <a:endParaRPr lang="en-AU" dirty="0"/>
          </a:p>
        </p:txBody>
      </p:sp>
      <p:sp>
        <p:nvSpPr>
          <p:cNvPr id="3" name="Text Placeholder 2"/>
          <p:cNvSpPr>
            <a:spLocks noGrp="1"/>
          </p:cNvSpPr>
          <p:nvPr>
            <p:ph type="body" sz="quarter" idx="14"/>
          </p:nvPr>
        </p:nvSpPr>
        <p:spPr>
          <a:xfrm>
            <a:off x="179512" y="1052736"/>
            <a:ext cx="8712288" cy="4752528"/>
          </a:xfrm>
        </p:spPr>
        <p:txBody>
          <a:bodyPr/>
          <a:lstStyle/>
          <a:p>
            <a:endParaRPr lang="en-AU" dirty="0"/>
          </a:p>
        </p:txBody>
      </p:sp>
      <p:sp>
        <p:nvSpPr>
          <p:cNvPr id="4" name="Text Placeholder 3"/>
          <p:cNvSpPr>
            <a:spLocks noGrp="1"/>
          </p:cNvSpPr>
          <p:nvPr>
            <p:ph type="body" sz="quarter" idx="15"/>
          </p:nvPr>
        </p:nvSpPr>
        <p:spPr>
          <a:xfrm>
            <a:off x="179512" y="5877272"/>
            <a:ext cx="8785101"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3568246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815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0"/>
            <a:ext cx="56886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LITURGY OF THE EUCHARIST</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4" name="TextBox 3"/>
          <p:cNvSpPr txBox="1"/>
          <p:nvPr/>
        </p:nvSpPr>
        <p:spPr>
          <a:xfrm>
            <a:off x="251520" y="691200"/>
            <a:ext cx="8856696" cy="68634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Pray, brethren (brothers and sisters) …</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All:	May the Lord accept the sacrifice 			at your hands, for the praise and 			glory of his name, for our good 			    and the good of all his holy    </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      Church.</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All: 	AMEN</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48606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0"/>
            <a:ext cx="56886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LITURGY OF THE EUCHARIST</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4" name="TextBox 3"/>
          <p:cNvSpPr txBox="1"/>
          <p:nvPr/>
        </p:nvSpPr>
        <p:spPr>
          <a:xfrm>
            <a:off x="251520" y="691200"/>
            <a:ext cx="8856696" cy="62478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The Lord be with you.</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All: 	AND WITH YOUR SPIRIT.</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Lift up your hearts.</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All: 	WE LIFT THEM UP TO THE LORD</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Let us give thanks to the Lord our God.</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All: 	IT IS RIGHT AND JUST</a:t>
            </a:r>
            <a:r>
              <a:rPr kumimoji="0" lang="en-US" sz="4400" b="0" i="0" u="none" strike="noStrike" kern="1200" cap="none" spc="0" normalizeH="0" baseline="0" noProof="0" dirty="0">
                <a:ln>
                  <a:noFill/>
                </a:ln>
                <a:solidFill>
                  <a:prstClr val="white"/>
                </a:solidFill>
                <a:effectLst/>
                <a:uLnTx/>
                <a:uFillTx/>
                <a:latin typeface="Calibri"/>
                <a:ea typeface="+mn-ea"/>
                <a:cs typeface="+mn-cs"/>
              </a:rPr>
              <a:t>.</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2487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721380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231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3528" y="0"/>
            <a:ext cx="85689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SANCTUS</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323528" y="1012954"/>
            <a:ext cx="8424936"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Holy, Holy, Holy Lord God of hosts.</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Heaven and earth are full of your glory.</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Hosanna in the highest.</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Blessed is he who comes</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In the name of the Lord.</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Hosanna in the highest.</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179512" y="6427113"/>
            <a:ext cx="896448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3878650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378"/>
            <a:ext cx="9144000" cy="6884377"/>
          </a:xfrm>
          <a:prstGeom prst="rect">
            <a:avLst/>
          </a:prstGeom>
        </p:spPr>
      </p:pic>
    </p:spTree>
    <p:extLst>
      <p:ext uri="{BB962C8B-B14F-4D97-AF65-F5344CB8AC3E}">
        <p14:creationId xmlns:p14="http://schemas.microsoft.com/office/powerpoint/2010/main" val="1818945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827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MYSTERY OF FAITH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srgbClr val="FFC000"/>
                </a:solidFill>
                <a:effectLst/>
                <a:uLnTx/>
                <a:uFillTx/>
                <a:latin typeface="Calibri" pitchFamily="34" charset="0"/>
                <a:ea typeface="+mn-ea"/>
                <a:cs typeface="+mn-cs"/>
              </a:rPr>
              <a:t>(Option 1)</a:t>
            </a:r>
            <a:endParaRPr kumimoji="0" lang="en-US" sz="3600" b="0" i="0" u="none" strike="noStrike" kern="1200" cap="none" spc="0" normalizeH="0" baseline="0" noProof="0" dirty="0">
              <a:ln>
                <a:noFill/>
              </a:ln>
              <a:solidFill>
                <a:srgbClr val="FFC000"/>
              </a:solidFill>
              <a:effectLst/>
              <a:uLnTx/>
              <a:uFillTx/>
              <a:latin typeface="Calibri" pitchFamily="34" charset="0"/>
              <a:ea typeface="+mn-ea"/>
              <a:cs typeface="+mn-cs"/>
            </a:endParaRPr>
          </a:p>
        </p:txBody>
      </p:sp>
      <p:sp>
        <p:nvSpPr>
          <p:cNvPr id="3" name="TextBox 2"/>
          <p:cNvSpPr txBox="1"/>
          <p:nvPr/>
        </p:nvSpPr>
        <p:spPr>
          <a:xfrm>
            <a:off x="323528" y="1988840"/>
            <a:ext cx="856895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We proclaim your Death, O Lord,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and profess your Resurrection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until you come again.</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67544" y="6427113"/>
            <a:ext cx="86764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667561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MYSTERY OF FAITH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srgbClr val="0070C0"/>
                </a:solidFill>
                <a:effectLst/>
                <a:uLnTx/>
                <a:uFillTx/>
                <a:latin typeface="Calibri" pitchFamily="34" charset="0"/>
                <a:ea typeface="+mn-ea"/>
                <a:cs typeface="+mn-cs"/>
              </a:rPr>
              <a:t>(Option 2)</a:t>
            </a:r>
            <a:endParaRPr kumimoji="0" lang="en-US" sz="3600" b="0" i="0" u="none" strike="noStrike" kern="1200" cap="none" spc="0" normalizeH="0" baseline="0" noProof="0" dirty="0">
              <a:ln>
                <a:noFill/>
              </a:ln>
              <a:solidFill>
                <a:srgbClr val="0070C0"/>
              </a:solidFill>
              <a:effectLst/>
              <a:uLnTx/>
              <a:uFillTx/>
              <a:latin typeface="Calibri" pitchFamily="34" charset="0"/>
              <a:ea typeface="+mn-ea"/>
              <a:cs typeface="+mn-cs"/>
            </a:endParaRPr>
          </a:p>
        </p:txBody>
      </p:sp>
      <p:sp>
        <p:nvSpPr>
          <p:cNvPr id="3" name="TextBox 2"/>
          <p:cNvSpPr txBox="1"/>
          <p:nvPr/>
        </p:nvSpPr>
        <p:spPr>
          <a:xfrm>
            <a:off x="179512" y="1772816"/>
            <a:ext cx="8712968"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When we eat this Bread </a:t>
            </a:r>
            <a:br>
              <a:rPr kumimoji="0" lang="en-AU" sz="4800" b="1" i="0" u="none" strike="noStrike" kern="1200" cap="none" spc="0" normalizeH="0" baseline="0" noProof="0" dirty="0">
                <a:ln>
                  <a:noFill/>
                </a:ln>
                <a:solidFill>
                  <a:prstClr val="white"/>
                </a:solidFill>
                <a:effectLst/>
                <a:uLnTx/>
                <a:uFillTx/>
                <a:latin typeface="Calibri"/>
                <a:ea typeface="+mn-ea"/>
                <a:cs typeface="+mn-cs"/>
              </a:rPr>
            </a:br>
            <a:r>
              <a:rPr kumimoji="0" lang="en-AU" sz="4800" b="1" i="0" u="none" strike="noStrike" kern="1200" cap="none" spc="0" normalizeH="0" baseline="0" noProof="0" dirty="0">
                <a:ln>
                  <a:noFill/>
                </a:ln>
                <a:solidFill>
                  <a:prstClr val="white"/>
                </a:solidFill>
                <a:effectLst/>
                <a:uLnTx/>
                <a:uFillTx/>
                <a:latin typeface="Calibri"/>
                <a:ea typeface="+mn-ea"/>
                <a:cs typeface="+mn-cs"/>
              </a:rPr>
              <a:t>and drink this Cup,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we proclaim your Death, O Lord,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until you come again.</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179512" y="6427113"/>
            <a:ext cx="896448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3939271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MYSTERY OF FAITH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srgbClr val="7030A0"/>
                </a:solidFill>
                <a:effectLst/>
                <a:uLnTx/>
                <a:uFillTx/>
                <a:latin typeface="Calibri" pitchFamily="34" charset="0"/>
                <a:ea typeface="+mn-ea"/>
                <a:cs typeface="+mn-cs"/>
              </a:rPr>
              <a:t>(Option 3)</a:t>
            </a:r>
            <a:endParaRPr kumimoji="0" lang="en-US" sz="3600" b="0" i="0" u="none" strike="noStrike" kern="1200" cap="none" spc="0" normalizeH="0" baseline="0" noProof="0" dirty="0">
              <a:ln>
                <a:noFill/>
              </a:ln>
              <a:solidFill>
                <a:srgbClr val="7030A0"/>
              </a:solidFill>
              <a:effectLst/>
              <a:uLnTx/>
              <a:uFillTx/>
              <a:latin typeface="Calibri" pitchFamily="34" charset="0"/>
              <a:ea typeface="+mn-ea"/>
              <a:cs typeface="+mn-cs"/>
            </a:endParaRPr>
          </a:p>
        </p:txBody>
      </p:sp>
      <p:sp>
        <p:nvSpPr>
          <p:cNvPr id="3" name="TextBox 2"/>
          <p:cNvSpPr txBox="1"/>
          <p:nvPr/>
        </p:nvSpPr>
        <p:spPr>
          <a:xfrm>
            <a:off x="467544" y="1916832"/>
            <a:ext cx="8424936"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Save us, Saviour of the world,</a:t>
            </a:r>
            <a:br>
              <a:rPr kumimoji="0" lang="en-AU" sz="4800" b="1" i="0" u="none" strike="noStrike" kern="1200" cap="none" spc="0" normalizeH="0" baseline="0" noProof="0" dirty="0">
                <a:ln>
                  <a:noFill/>
                </a:ln>
                <a:solidFill>
                  <a:prstClr val="white"/>
                </a:solidFill>
                <a:effectLst/>
                <a:uLnTx/>
                <a:uFillTx/>
                <a:latin typeface="Calibri"/>
                <a:ea typeface="+mn-ea"/>
                <a:cs typeface="+mn-cs"/>
              </a:rPr>
            </a:br>
            <a:r>
              <a:rPr kumimoji="0" lang="en-AU" sz="4800" b="1" i="0" u="none" strike="noStrike" kern="1200" cap="none" spc="0" normalizeH="0" baseline="0" noProof="0" dirty="0">
                <a:ln>
                  <a:noFill/>
                </a:ln>
                <a:solidFill>
                  <a:prstClr val="white"/>
                </a:solidFill>
                <a:effectLst/>
                <a:uLnTx/>
                <a:uFillTx/>
                <a:latin typeface="Calibri"/>
                <a:ea typeface="+mn-ea"/>
                <a:cs typeface="+mn-cs"/>
              </a:rPr>
              <a:t>for by your Cross and Resurrection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you have set us free.</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232112" y="6427113"/>
            <a:ext cx="889248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3582638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523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3528" y="116632"/>
            <a:ext cx="8496944"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Through him, and with him, </a:t>
            </a:r>
            <a:br>
              <a:rPr kumimoji="0" lang="en-AU" sz="4400" b="0" i="0" u="none" strike="noStrike" kern="1200" cap="none" spc="0" normalizeH="0" baseline="0" noProof="0" dirty="0">
                <a:ln>
                  <a:noFill/>
                </a:ln>
                <a:solidFill>
                  <a:prstClr val="white"/>
                </a:solidFill>
                <a:effectLst/>
                <a:uLnTx/>
                <a:uFillTx/>
                <a:latin typeface="Calibri"/>
                <a:ea typeface="+mn-ea"/>
                <a:cs typeface="+mn-cs"/>
              </a:rPr>
            </a:br>
            <a:r>
              <a:rPr kumimoji="0" lang="en-AU" sz="4400" b="0" i="0" u="none" strike="noStrike" kern="1200" cap="none" spc="0" normalizeH="0" baseline="0" noProof="0" dirty="0">
                <a:ln>
                  <a:noFill/>
                </a:ln>
                <a:solidFill>
                  <a:prstClr val="white"/>
                </a:solidFill>
                <a:effectLst/>
                <a:uLnTx/>
                <a:uFillTx/>
                <a:latin typeface="Calibri"/>
                <a:ea typeface="+mn-ea"/>
                <a:cs typeface="+mn-cs"/>
              </a:rPr>
              <a:t>and in him,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O God, almighty Father, </a:t>
            </a:r>
            <a:br>
              <a:rPr kumimoji="0" lang="en-AU" sz="4400" b="0" i="0" u="none" strike="noStrike" kern="1200" cap="none" spc="0" normalizeH="0" baseline="0" noProof="0" dirty="0">
                <a:ln>
                  <a:noFill/>
                </a:ln>
                <a:solidFill>
                  <a:prstClr val="white"/>
                </a:solidFill>
                <a:effectLst/>
                <a:uLnTx/>
                <a:uFillTx/>
                <a:latin typeface="Calibri"/>
                <a:ea typeface="+mn-ea"/>
                <a:cs typeface="+mn-cs"/>
              </a:rPr>
            </a:br>
            <a:r>
              <a:rPr kumimoji="0" lang="en-AU" sz="4400" b="0" i="0" u="none" strike="noStrike" kern="1200" cap="none" spc="0" normalizeH="0" baseline="0" noProof="0" dirty="0">
                <a:ln>
                  <a:noFill/>
                </a:ln>
                <a:solidFill>
                  <a:prstClr val="white"/>
                </a:solidFill>
                <a:effectLst/>
                <a:uLnTx/>
                <a:uFillTx/>
                <a:latin typeface="Calibri"/>
                <a:ea typeface="+mn-ea"/>
                <a:cs typeface="+mn-cs"/>
              </a:rPr>
              <a:t>in the unity of the Holy Spirit,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all glory and honour is yours,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for ever and ever.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All:	AMEN</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p:cNvSpPr txBox="1"/>
          <p:nvPr/>
        </p:nvSpPr>
        <p:spPr>
          <a:xfrm>
            <a:off x="179512" y="6427113"/>
            <a:ext cx="896448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413102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616"/>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THE LORD’S PRAYER</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Rectangle 2">
            <a:extLst>
              <a:ext uri="{FF2B5EF4-FFF2-40B4-BE49-F238E27FC236}">
                <a16:creationId xmlns:a16="http://schemas.microsoft.com/office/drawing/2014/main" id="{E50E606D-8E2A-4040-95FC-74FCC4E15B32}"/>
              </a:ext>
            </a:extLst>
          </p:cNvPr>
          <p:cNvSpPr/>
          <p:nvPr/>
        </p:nvSpPr>
        <p:spPr>
          <a:xfrm>
            <a:off x="107504" y="548680"/>
            <a:ext cx="9302535"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Our Father, Who art in 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Hallowed be Thy 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Thy kingdom 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Thy will be done,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on earth as it is in 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Give us this day our daily bread,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and forgive us our trespasses,</a:t>
            </a:r>
          </a:p>
        </p:txBody>
      </p:sp>
    </p:spTree>
    <p:extLst>
      <p:ext uri="{BB962C8B-B14F-4D97-AF65-F5344CB8AC3E}">
        <p14:creationId xmlns:p14="http://schemas.microsoft.com/office/powerpoint/2010/main" val="294045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3356606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616"/>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THE LORD’S PRAYER</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Rectangle 2">
            <a:extLst>
              <a:ext uri="{FF2B5EF4-FFF2-40B4-BE49-F238E27FC236}">
                <a16:creationId xmlns:a16="http://schemas.microsoft.com/office/drawing/2014/main" id="{E50E606D-8E2A-4040-95FC-74FCC4E15B32}"/>
              </a:ext>
            </a:extLst>
          </p:cNvPr>
          <p:cNvSpPr/>
          <p:nvPr/>
        </p:nvSpPr>
        <p:spPr>
          <a:xfrm>
            <a:off x="179512" y="1700808"/>
            <a:ext cx="9302535"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as we forgive those who trespass against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and lead us not into temptation,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but deliver us from evil. </a:t>
            </a:r>
          </a:p>
        </p:txBody>
      </p:sp>
    </p:spTree>
    <p:extLst>
      <p:ext uri="{BB962C8B-B14F-4D97-AF65-F5344CB8AC3E}">
        <p14:creationId xmlns:p14="http://schemas.microsoft.com/office/powerpoint/2010/main" val="39286368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BB7A47-678B-48ED-AFE3-8CC8D4A987F2}"/>
              </a:ext>
            </a:extLst>
          </p:cNvPr>
          <p:cNvSpPr/>
          <p:nvPr/>
        </p:nvSpPr>
        <p:spPr>
          <a:xfrm>
            <a:off x="251520" y="548680"/>
            <a:ext cx="9060584"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Celebrant: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Deliver us, Lord, we pray…</a:t>
            </a:r>
          </a:p>
        </p:txBody>
      </p:sp>
      <p:sp>
        <p:nvSpPr>
          <p:cNvPr id="3" name="Rectangle 2">
            <a:extLst>
              <a:ext uri="{FF2B5EF4-FFF2-40B4-BE49-F238E27FC236}">
                <a16:creationId xmlns:a16="http://schemas.microsoft.com/office/drawing/2014/main" id="{A17271CE-F5FC-496C-BC1B-F3E26BE700DE}"/>
              </a:ext>
            </a:extLst>
          </p:cNvPr>
          <p:cNvSpPr/>
          <p:nvPr/>
        </p:nvSpPr>
        <p:spPr>
          <a:xfrm>
            <a:off x="395536" y="2780928"/>
            <a:ext cx="8899603"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For the kingdom, the power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and the glory are yours, now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and for ever.</a:t>
            </a:r>
          </a:p>
        </p:txBody>
      </p:sp>
    </p:spTree>
    <p:extLst>
      <p:ext uri="{BB962C8B-B14F-4D97-AF65-F5344CB8AC3E}">
        <p14:creationId xmlns:p14="http://schemas.microsoft.com/office/powerpoint/2010/main" val="2715282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029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SIGN OF PEACE</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251520" y="1905506"/>
            <a:ext cx="864096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The peace of the Lord be with you always.</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All:	AND WITH YOUR SPIRIT.</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Let us offer each other the sign of peace.</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29394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BREAKING OF THE BREAD</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215516" y="646331"/>
            <a:ext cx="8712968"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Lamb of God, you take away the sins of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Have mercy on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Lamb of God, you take away the sins of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Have mercy on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323528" y="6427113"/>
            <a:ext cx="882047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4305168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8256" y="0"/>
            <a:ext cx="89107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BREAKING OF THE BREAD</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4" name="TextBox 3"/>
          <p:cNvSpPr txBox="1"/>
          <p:nvPr/>
        </p:nvSpPr>
        <p:spPr>
          <a:xfrm>
            <a:off x="233264" y="6427113"/>
            <a:ext cx="891073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
        <p:nvSpPr>
          <p:cNvPr id="8" name="TextBox 7">
            <a:extLst>
              <a:ext uri="{FF2B5EF4-FFF2-40B4-BE49-F238E27FC236}">
                <a16:creationId xmlns:a16="http://schemas.microsoft.com/office/drawing/2014/main" id="{44BB785E-3FAC-E65A-F0E6-EDBB28ACB7E4}"/>
              </a:ext>
            </a:extLst>
          </p:cNvPr>
          <p:cNvSpPr txBox="1"/>
          <p:nvPr/>
        </p:nvSpPr>
        <p:spPr>
          <a:xfrm>
            <a:off x="341784" y="1340768"/>
            <a:ext cx="891073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Lamb of God, you take away the sins of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Grant us peace.</a:t>
            </a:r>
          </a:p>
        </p:txBody>
      </p:sp>
    </p:spTree>
    <p:extLst>
      <p:ext uri="{BB962C8B-B14F-4D97-AF65-F5344CB8AC3E}">
        <p14:creationId xmlns:p14="http://schemas.microsoft.com/office/powerpoint/2010/main" val="27904445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COMMUNION</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251520" y="1412776"/>
            <a:ext cx="864096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Behold the Lamb of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Behold him who takes away the sins of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Blessed are those who are called to the supper of the Lamb.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63878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COMMUNION</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251520" y="620688"/>
            <a:ext cx="864096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All:	</a:t>
            </a:r>
            <a:r>
              <a:rPr kumimoji="0" lang="en-US" sz="4400" b="1" i="0" u="none" strike="noStrike" kern="1200" cap="all" spc="0" normalizeH="0" baseline="0" noProof="0" dirty="0">
                <a:ln>
                  <a:noFill/>
                </a:ln>
                <a:solidFill>
                  <a:prstClr val="white"/>
                </a:solidFill>
                <a:effectLst/>
                <a:uLnTx/>
                <a:uFillTx/>
                <a:latin typeface="Calibri"/>
                <a:ea typeface="+mn-ea"/>
                <a:cs typeface="+mn-cs"/>
              </a:rPr>
              <a:t>Lord, I am not worthy that 	you should enter under 	my roof,</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all" spc="0" normalizeH="0" baseline="0" noProof="0" dirty="0">
                <a:ln>
                  <a:noFill/>
                </a:ln>
                <a:solidFill>
                  <a:prstClr val="white"/>
                </a:solidFill>
                <a:effectLst/>
                <a:uLnTx/>
                <a:uFillTx/>
                <a:latin typeface="Calibri"/>
                <a:ea typeface="+mn-ea"/>
                <a:cs typeface="+mn-cs"/>
              </a:rPr>
              <a:t>	but only say the word</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all" spc="0" normalizeH="0" baseline="0" noProof="0" dirty="0">
                <a:ln>
                  <a:noFill/>
                </a:ln>
                <a:solidFill>
                  <a:prstClr val="white"/>
                </a:solidFill>
                <a:effectLst/>
                <a:uLnTx/>
                <a:uFillTx/>
                <a:latin typeface="Calibri"/>
                <a:ea typeface="+mn-ea"/>
                <a:cs typeface="+mn-cs"/>
              </a:rPr>
              <a:t>	and my soul shall be 	healed.</a:t>
            </a:r>
            <a:endParaRPr kumimoji="0" lang="en-US" sz="4400" b="1" i="0" u="none" strike="noStrike" kern="1200" cap="all"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0247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208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92846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3850734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7857530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26783772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23891908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2"/>
            <a:ext cx="9144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1440" y="2099371"/>
            <a:ext cx="8961120" cy="449353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6600" b="1" i="0" u="none" strike="noStrike" kern="1200" cap="none" spc="0" normalizeH="0" baseline="0" noProof="0" dirty="0">
                <a:ln>
                  <a:noFill/>
                </a:ln>
                <a:solidFill>
                  <a:srgbClr val="002060"/>
                </a:solidFill>
                <a:effectLst/>
                <a:uLnTx/>
                <a:uFillTx/>
                <a:latin typeface="Calibri"/>
                <a:ea typeface="+mn-ea"/>
                <a:cs typeface="+mn-cs"/>
              </a:rPr>
              <a:t>OUR FIRST COLLECTION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supports priests currently serving in the Parramatta diocese as well as those who are retired or sick.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6000" b="1" i="0" u="none" strike="noStrike" kern="1200" cap="none" spc="0" normalizeH="0" baseline="0" noProof="0" dirty="0">
                <a:ln>
                  <a:noFill/>
                </a:ln>
                <a:solidFill>
                  <a:srgbClr val="FF0000"/>
                </a:solidFill>
                <a:effectLst/>
                <a:uLnTx/>
                <a:uFillTx/>
                <a:latin typeface="Calibri"/>
                <a:ea typeface="+mn-ea"/>
                <a:cs typeface="+mn-cs"/>
              </a:rPr>
              <a:t>OUR SECOND COLLECTION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SUPPORTS OUR ON GOING OVERHEADS 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DAY TO DAY EXPENSES OF OUR PARISH…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3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18380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5381564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7026423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3169942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40626494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CONCLUDING RITE</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395536" y="1412776"/>
            <a:ext cx="8496944"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The Lord be with you.</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All:	AND WITH YOUR SPIRIT.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Go ................</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All:	THANKS BE TO GOD</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921702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841718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INTRODUCTORY RITES</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611560" y="1196752"/>
            <a:ext cx="7992888"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prstClr val="white"/>
                </a:solidFill>
                <a:effectLst/>
                <a:uLnTx/>
                <a:uFillTx/>
                <a:latin typeface="Calibri" pitchFamily="34" charset="0"/>
                <a:ea typeface="+mn-ea"/>
                <a:cs typeface="+mn-cs"/>
              </a:rPr>
              <a:t>In the name of the Father,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prstClr val="white"/>
                </a:solidFill>
                <a:effectLst/>
                <a:uLnTx/>
                <a:uFillTx/>
                <a:latin typeface="Calibri" pitchFamily="34" charset="0"/>
                <a:ea typeface="+mn-ea"/>
                <a:cs typeface="+mn-cs"/>
              </a:rPr>
              <a:t>and of the Son,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prstClr val="white"/>
                </a:solidFill>
                <a:effectLst/>
                <a:uLnTx/>
                <a:uFillTx/>
                <a:latin typeface="Calibri" pitchFamily="34" charset="0"/>
                <a:ea typeface="+mn-ea"/>
                <a:cs typeface="+mn-cs"/>
              </a:rPr>
              <a:t>and of the Holy Spirit.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800" b="0"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pitchFamily="34" charset="0"/>
                <a:ea typeface="+mn-ea"/>
                <a:cs typeface="+mn-cs"/>
              </a:rPr>
              <a:t>All: 	AMEN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800" b="1"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pitchFamily="34" charset="0"/>
                <a:ea typeface="+mn-ea"/>
                <a:cs typeface="+mn-cs"/>
              </a:rPr>
              <a:t>All:	AND WITH YOUR SPIRIT.</a:t>
            </a:r>
          </a:p>
        </p:txBody>
      </p:sp>
    </p:spTree>
    <p:extLst>
      <p:ext uri="{BB962C8B-B14F-4D97-AF65-F5344CB8AC3E}">
        <p14:creationId xmlns:p14="http://schemas.microsoft.com/office/powerpoint/2010/main" val="15616603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4161514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3819179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056175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Christian Copyright Licensing No. 21987</a:t>
            </a:r>
          </a:p>
          <a:p>
            <a:pPr lvl="0" algn="ctr"/>
            <a:r>
              <a:rPr lang="en-AU" sz="1400" dirty="0">
                <a:solidFill>
                  <a:schemeClr val="bg1"/>
                </a:solidFill>
              </a:rPr>
              <a:t>Graphics Used with Permission of </a:t>
            </a:r>
            <a:r>
              <a:rPr lang="en-AU" sz="1400" dirty="0" err="1">
                <a:solidFill>
                  <a:schemeClr val="bg1"/>
                </a:solidFill>
              </a:rPr>
              <a:t>Sr</a:t>
            </a:r>
            <a:r>
              <a:rPr lang="en-AU" sz="1400" dirty="0">
                <a:solidFill>
                  <a:schemeClr val="bg1"/>
                </a:solidFill>
              </a:rPr>
              <a:t> Susan Daily IBVM.</a:t>
            </a:r>
          </a:p>
        </p:txBody>
      </p:sp>
      <p:sp>
        <p:nvSpPr>
          <p:cNvPr id="7" name="TextBox 5"/>
          <p:cNvSpPr txBox="1"/>
          <p:nvPr/>
        </p:nvSpPr>
        <p:spPr>
          <a:xfrm>
            <a:off x="2627784" y="1597730"/>
            <a:ext cx="626469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4800" b="1" cap="all" dirty="0">
                <a:solidFill>
                  <a:schemeClr val="bg1"/>
                </a:solidFill>
                <a:latin typeface="Calibri" pitchFamily="34" charset="0"/>
              </a:rPr>
              <a:t>TWENTY-SIXTH SUNDAY IN ORDINARY TIME</a:t>
            </a:r>
          </a:p>
          <a:p>
            <a:pPr algn="ctr"/>
            <a:r>
              <a:rPr lang="en-AU" sz="3600" dirty="0">
                <a:solidFill>
                  <a:schemeClr val="bg1"/>
                </a:solidFill>
                <a:latin typeface="Calibri" pitchFamily="34" charset="0"/>
              </a:rPr>
              <a:t>Sunday 29</a:t>
            </a:r>
            <a:r>
              <a:rPr lang="en-AU" sz="3600" baseline="30000" dirty="0">
                <a:solidFill>
                  <a:schemeClr val="bg1"/>
                </a:solidFill>
                <a:latin typeface="Calibri" pitchFamily="34" charset="0"/>
              </a:rPr>
              <a:t>th</a:t>
            </a:r>
            <a:r>
              <a:rPr lang="en-AU" sz="3600" dirty="0">
                <a:solidFill>
                  <a:schemeClr val="bg1"/>
                </a:solidFill>
                <a:latin typeface="Calibri" pitchFamily="34" charset="0"/>
              </a:rPr>
              <a:t> September, 2024</a:t>
            </a:r>
          </a:p>
          <a:p>
            <a:pPr algn="ctr"/>
            <a:endParaRPr lang="en-US" sz="4000" b="1" dirty="0">
              <a:solidFill>
                <a:schemeClr val="bg1"/>
              </a:solidFill>
              <a:latin typeface="Calibri" pitchFamily="34" charset="0"/>
            </a:endParaRPr>
          </a:p>
          <a:p>
            <a:pPr algn="ctr"/>
            <a:r>
              <a:rPr lang="en-US" sz="4000" b="1" dirty="0">
                <a:solidFill>
                  <a:schemeClr val="bg1"/>
                </a:solidFill>
                <a:latin typeface="Calibri" pitchFamily="34" charset="0"/>
              </a:rPr>
              <a:t>REFUGEE &amp; MIGRATION SUNDAY </a:t>
            </a:r>
          </a:p>
        </p:txBody>
      </p:sp>
    </p:spTree>
    <p:extLst>
      <p:ext uri="{BB962C8B-B14F-4D97-AF65-F5344CB8AC3E}">
        <p14:creationId xmlns:p14="http://schemas.microsoft.com/office/powerpoint/2010/main" val="234884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996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PENITENTIAL ACT</a:t>
            </a:r>
          </a:p>
        </p:txBody>
      </p:sp>
      <p:sp>
        <p:nvSpPr>
          <p:cNvPr id="3" name="TextBox 2"/>
          <p:cNvSpPr txBox="1"/>
          <p:nvPr/>
        </p:nvSpPr>
        <p:spPr>
          <a:xfrm>
            <a:off x="107504" y="476672"/>
            <a:ext cx="9036496" cy="5940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pitchFamily="34" charset="0"/>
                <a:ea typeface="+mn-ea"/>
                <a:cs typeface="+mn-cs"/>
              </a:rPr>
              <a:t>I confess to almighty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pitchFamily="34" charset="0"/>
                <a:ea typeface="+mn-ea"/>
                <a:cs typeface="+mn-cs"/>
              </a:rPr>
              <a:t>and to you, my brothers and sisters,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pitchFamily="34" charset="0"/>
                <a:ea typeface="+mn-ea"/>
                <a:cs typeface="+mn-cs"/>
              </a:rPr>
              <a:t>that I have greatly sinned,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pitchFamily="34" charset="0"/>
                <a:ea typeface="+mn-ea"/>
                <a:cs typeface="+mn-cs"/>
              </a:rPr>
              <a:t>in my thoughts and in my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pitchFamily="34" charset="0"/>
                <a:ea typeface="+mn-ea"/>
                <a:cs typeface="+mn-cs"/>
              </a:rPr>
              <a:t>in what I have done and what I </a:t>
            </a:r>
            <a:r>
              <a:rPr kumimoji="0" lang="en-AU" sz="4600" b="1" i="0" u="none" strike="noStrike" kern="1200" cap="none" spc="0" normalizeH="0" baseline="0" noProof="0" dirty="0">
                <a:ln>
                  <a:noFill/>
                </a:ln>
                <a:solidFill>
                  <a:prstClr val="white"/>
                </a:solidFill>
                <a:effectLst/>
                <a:uLnTx/>
                <a:uFillTx/>
                <a:latin typeface="Calibri" pitchFamily="34" charset="0"/>
                <a:ea typeface="+mn-ea"/>
                <a:cs typeface="+mn-cs"/>
              </a:rPr>
              <a:t>have failed to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600" b="1" i="0" u="none" strike="noStrike" kern="1200" cap="none" spc="0" normalizeH="0" baseline="0" noProof="0" dirty="0">
                <a:ln>
                  <a:noFill/>
                </a:ln>
                <a:solidFill>
                  <a:prstClr val="white"/>
                </a:solidFill>
                <a:effectLst/>
                <a:uLnTx/>
                <a:uFillTx/>
                <a:latin typeface="Calibri" pitchFamily="34" charset="0"/>
                <a:ea typeface="+mn-ea"/>
                <a:cs typeface="+mn-cs"/>
              </a:rPr>
              <a:t>through my fault, through my fault,  </a:t>
            </a:r>
          </a:p>
        </p:txBody>
      </p:sp>
    </p:spTree>
    <p:extLst>
      <p:ext uri="{BB962C8B-B14F-4D97-AF65-F5344CB8AC3E}">
        <p14:creationId xmlns:p14="http://schemas.microsoft.com/office/powerpoint/2010/main" val="3937607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4137</TotalTime>
  <Words>2515</Words>
  <Application>Microsoft Office PowerPoint</Application>
  <PresentationFormat>On-screen Show (4:3)</PresentationFormat>
  <Paragraphs>344</Paragraphs>
  <Slides>73</Slides>
  <Notes>0</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73</vt:i4>
      </vt:variant>
    </vt:vector>
  </HeadingPairs>
  <TitlesOfParts>
    <vt:vector size="87" baseType="lpstr">
      <vt:lpstr>Aptos</vt:lpstr>
      <vt:lpstr>Aptos Display</vt:lpstr>
      <vt:lpstr>Arial</vt:lpstr>
      <vt:lpstr>Calibri</vt:lpstr>
      <vt:lpstr>Office Theme</vt:lpstr>
      <vt:lpstr>1_Office Theme</vt:lpstr>
      <vt:lpstr>3_Office Theme</vt:lpstr>
      <vt:lpstr>6_Office Theme</vt:lpstr>
      <vt:lpstr>9_Office Theme</vt:lpstr>
      <vt:lpstr>7_Office Theme</vt:lpstr>
      <vt:lpstr>8_Office Theme</vt:lpstr>
      <vt:lpstr>10_Office Theme</vt:lpstr>
      <vt:lpstr>2_Office Theme</vt:lpstr>
      <vt:lpstr>11_Office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Claudine</dc:creator>
  <cp:lastModifiedBy>Quakers Hill Parish</cp:lastModifiedBy>
  <cp:revision>214</cp:revision>
  <dcterms:created xsi:type="dcterms:W3CDTF">2011-11-21T04:52:32Z</dcterms:created>
  <dcterms:modified xsi:type="dcterms:W3CDTF">2024-05-02T02:47:10Z</dcterms:modified>
</cp:coreProperties>
</file>