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6" r:id="rId3"/>
    <p:sldMasterId id="2147483720" r:id="rId4"/>
    <p:sldMasterId id="2147483738" r:id="rId5"/>
    <p:sldMasterId id="2147483752" r:id="rId6"/>
    <p:sldMasterId id="2147483765" r:id="rId7"/>
    <p:sldMasterId id="2147483779" r:id="rId8"/>
    <p:sldMasterId id="2147483794" r:id="rId9"/>
    <p:sldMasterId id="2147483808" r:id="rId10"/>
    <p:sldMasterId id="2147483822" r:id="rId11"/>
    <p:sldMasterId id="2147483836" r:id="rId12"/>
  </p:sldMasterIdLst>
  <p:sldIdLst>
    <p:sldId id="323" r:id="rId13"/>
    <p:sldId id="487" r:id="rId14"/>
    <p:sldId id="741" r:id="rId15"/>
    <p:sldId id="740" r:id="rId16"/>
    <p:sldId id="739" r:id="rId17"/>
    <p:sldId id="738" r:id="rId18"/>
    <p:sldId id="261" r:id="rId19"/>
    <p:sldId id="358" r:id="rId20"/>
    <p:sldId id="262" r:id="rId21"/>
    <p:sldId id="488" r:id="rId22"/>
    <p:sldId id="263" r:id="rId23"/>
    <p:sldId id="742" r:id="rId24"/>
    <p:sldId id="321" r:id="rId25"/>
    <p:sldId id="489" r:id="rId26"/>
    <p:sldId id="322" r:id="rId27"/>
    <p:sldId id="359" r:id="rId28"/>
    <p:sldId id="271" r:id="rId29"/>
    <p:sldId id="272" r:id="rId30"/>
    <p:sldId id="273" r:id="rId31"/>
    <p:sldId id="274" r:id="rId32"/>
    <p:sldId id="275" r:id="rId33"/>
    <p:sldId id="276" r:id="rId34"/>
    <p:sldId id="360" r:id="rId35"/>
    <p:sldId id="279" r:id="rId36"/>
    <p:sldId id="490" r:id="rId37"/>
    <p:sldId id="278" r:id="rId38"/>
    <p:sldId id="491" r:id="rId39"/>
    <p:sldId id="743" r:id="rId40"/>
    <p:sldId id="379" r:id="rId41"/>
    <p:sldId id="744" r:id="rId42"/>
    <p:sldId id="386" r:id="rId43"/>
    <p:sldId id="748" r:id="rId44"/>
    <p:sldId id="747" r:id="rId45"/>
    <p:sldId id="746" r:id="rId46"/>
    <p:sldId id="745" r:id="rId47"/>
    <p:sldId id="362" r:id="rId48"/>
    <p:sldId id="287" r:id="rId49"/>
    <p:sldId id="492" r:id="rId50"/>
    <p:sldId id="363" r:id="rId51"/>
    <p:sldId id="289" r:id="rId52"/>
    <p:sldId id="387" r:id="rId53"/>
    <p:sldId id="291" r:id="rId54"/>
    <p:sldId id="292" r:id="rId55"/>
    <p:sldId id="293" r:id="rId56"/>
    <p:sldId id="374" r:id="rId57"/>
    <p:sldId id="294" r:id="rId58"/>
    <p:sldId id="298" r:id="rId59"/>
    <p:sldId id="503" r:id="rId60"/>
    <p:sldId id="369" r:id="rId61"/>
    <p:sldId id="375" r:id="rId62"/>
    <p:sldId id="295" r:id="rId63"/>
    <p:sldId id="296" r:id="rId64"/>
    <p:sldId id="505" r:id="rId65"/>
    <p:sldId id="297" r:id="rId66"/>
    <p:sldId id="506" r:id="rId67"/>
    <p:sldId id="368" r:id="rId68"/>
    <p:sldId id="754" r:id="rId69"/>
    <p:sldId id="753" r:id="rId70"/>
    <p:sldId id="752" r:id="rId71"/>
    <p:sldId id="751" r:id="rId72"/>
    <p:sldId id="388" r:id="rId73"/>
    <p:sldId id="758" r:id="rId74"/>
    <p:sldId id="757" r:id="rId75"/>
    <p:sldId id="756" r:id="rId76"/>
    <p:sldId id="755" r:id="rId77"/>
    <p:sldId id="372" r:id="rId78"/>
    <p:sldId id="310" r:id="rId79"/>
    <p:sldId id="762" r:id="rId80"/>
    <p:sldId id="761" r:id="rId81"/>
    <p:sldId id="760" r:id="rId82"/>
    <p:sldId id="759" r:id="rId83"/>
    <p:sldId id="315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9933"/>
    <a:srgbClr val="001800"/>
    <a:srgbClr val="333300"/>
    <a:srgbClr val="66FF33"/>
    <a:srgbClr val="33CC33"/>
    <a:srgbClr val="008000"/>
    <a:srgbClr val="66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3710F-0284-4A52-8319-AC478277C0EB}" v="788" dt="2024-05-02T04:46:1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microsoft.com/office/2015/10/relationships/revisionInfo" Target="revisionInfo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3C33710F-0284-4A52-8319-AC478277C0EB}"/>
    <pc:docChg chg="undo custSel addSld delSld modSld">
      <pc:chgData name="Quakers Hill Parish" userId="654315b0-35d7-4124-99ab-33b305b33ffd" providerId="ADAL" clId="{3C33710F-0284-4A52-8319-AC478277C0EB}" dt="2024-05-02T04:46:11.140" v="805"/>
      <pc:docMkLst>
        <pc:docMk/>
      </pc:docMkLst>
      <pc:sldChg chg="del">
        <pc:chgData name="Quakers Hill Parish" userId="654315b0-35d7-4124-99ab-33b305b33ffd" providerId="ADAL" clId="{3C33710F-0284-4A52-8319-AC478277C0EB}" dt="2024-05-02T04:32:46.481" v="146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3C33710F-0284-4A52-8319-AC478277C0EB}" dt="2024-05-02T04:33:00.294" v="147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3C33710F-0284-4A52-8319-AC478277C0EB}" dt="2024-05-02T04:33:01.001" v="148" actId="47"/>
        <pc:sldMkLst>
          <pc:docMk/>
          <pc:sldMk cId="3544767924" sldId="263"/>
        </pc:sldMkLst>
      </pc:sldChg>
      <pc:sldChg chg="modSp mod setBg">
        <pc:chgData name="Quakers Hill Parish" userId="654315b0-35d7-4124-99ab-33b305b33ffd" providerId="ADAL" clId="{3C33710F-0284-4A52-8319-AC478277C0EB}" dt="2024-05-02T04:34:15.791" v="254"/>
        <pc:sldMkLst>
          <pc:docMk/>
          <pc:sldMk cId="2575721258" sldId="271"/>
        </pc:sldMkLst>
        <pc:spChg chg="mod">
          <ac:chgData name="Quakers Hill Parish" userId="654315b0-35d7-4124-99ab-33b305b33ffd" providerId="ADAL" clId="{3C33710F-0284-4A52-8319-AC478277C0EB}" dt="2024-05-02T04:34:04.931" v="153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3C33710F-0284-4A52-8319-AC478277C0EB}" dt="2024-05-02T04:34:42.311" v="357"/>
        <pc:sldMkLst>
          <pc:docMk/>
          <pc:sldMk cId="3534440998" sldId="272"/>
        </pc:sldMkLst>
        <pc:spChg chg="mod">
          <ac:chgData name="Quakers Hill Parish" userId="654315b0-35d7-4124-99ab-33b305b33ffd" providerId="ADAL" clId="{3C33710F-0284-4A52-8319-AC478277C0EB}" dt="2024-05-02T04:34:30.771" v="256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3C33710F-0284-4A52-8319-AC478277C0EB}" dt="2024-05-02T04:35:09.371" v="461" actId="255"/>
        <pc:sldMkLst>
          <pc:docMk/>
          <pc:sldMk cId="269181385" sldId="273"/>
        </pc:sldMkLst>
        <pc:spChg chg="mod">
          <ac:chgData name="Quakers Hill Parish" userId="654315b0-35d7-4124-99ab-33b305b33ffd" providerId="ADAL" clId="{3C33710F-0284-4A52-8319-AC478277C0EB}" dt="2024-05-02T04:35:09.371" v="461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3C33710F-0284-4A52-8319-AC478277C0EB}" dt="2024-05-02T04:35:40.830" v="565" actId="403"/>
        <pc:sldMkLst>
          <pc:docMk/>
          <pc:sldMk cId="3122992743" sldId="274"/>
        </pc:sldMkLst>
        <pc:spChg chg="mod">
          <ac:chgData name="Quakers Hill Parish" userId="654315b0-35d7-4124-99ab-33b305b33ffd" providerId="ADAL" clId="{3C33710F-0284-4A52-8319-AC478277C0EB}" dt="2024-05-02T04:35:40.830" v="565" actId="403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3C33710F-0284-4A52-8319-AC478277C0EB}" dt="2024-05-02T04:35:54.794" v="566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3C33710F-0284-4A52-8319-AC478277C0EB}" dt="2024-05-02T04:36:22.989" v="669"/>
        <pc:sldMkLst>
          <pc:docMk/>
          <pc:sldMk cId="838244830" sldId="276"/>
        </pc:sldMkLst>
        <pc:spChg chg="mod">
          <ac:chgData name="Quakers Hill Parish" userId="654315b0-35d7-4124-99ab-33b305b33ffd" providerId="ADAL" clId="{3C33710F-0284-4A52-8319-AC478277C0EB}" dt="2024-05-02T04:36:07.335" v="568" actId="207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3C33710F-0284-4A52-8319-AC478277C0EB}" dt="2024-05-02T04:36:33.049" v="670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3C33710F-0284-4A52-8319-AC478277C0EB}" dt="2024-05-02T04:36:33.563" v="671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3C33710F-0284-4A52-8319-AC478277C0EB}" dt="2024-05-02T04:36:34.460" v="672" actId="47"/>
        <pc:sldMkLst>
          <pc:docMk/>
          <pc:sldMk cId="2851375833" sldId="280"/>
        </pc:sldMkLst>
      </pc:sldChg>
      <pc:sldChg chg="del">
        <pc:chgData name="Quakers Hill Parish" userId="654315b0-35d7-4124-99ab-33b305b33ffd" providerId="ADAL" clId="{3C33710F-0284-4A52-8319-AC478277C0EB}" dt="2024-05-02T04:41:38.582" v="679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3C33710F-0284-4A52-8319-AC478277C0EB}" dt="2024-05-02T04:41:59.521" v="680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3C33710F-0284-4A52-8319-AC478277C0EB}" dt="2024-05-02T04:42:21.273" v="681" actId="47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3C33710F-0284-4A52-8319-AC478277C0EB}" dt="2024-05-02T04:42:21.592" v="682" actId="47"/>
        <pc:sldMkLst>
          <pc:docMk/>
          <pc:sldMk cId="3939271558" sldId="292"/>
        </pc:sldMkLst>
      </pc:sldChg>
      <pc:sldChg chg="del">
        <pc:chgData name="Quakers Hill Parish" userId="654315b0-35d7-4124-99ab-33b305b33ffd" providerId="ADAL" clId="{3C33710F-0284-4A52-8319-AC478277C0EB}" dt="2024-05-02T04:42:22.043" v="683" actId="47"/>
        <pc:sldMkLst>
          <pc:docMk/>
          <pc:sldMk cId="3582638356" sldId="293"/>
        </pc:sldMkLst>
      </pc:sldChg>
      <pc:sldChg chg="del">
        <pc:chgData name="Quakers Hill Parish" userId="654315b0-35d7-4124-99ab-33b305b33ffd" providerId="ADAL" clId="{3C33710F-0284-4A52-8319-AC478277C0EB}" dt="2024-05-02T04:42:44.409" v="684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3C33710F-0284-4A52-8319-AC478277C0EB}" dt="2024-05-02T04:43:19.779" v="687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3C33710F-0284-4A52-8319-AC478277C0EB}" dt="2024-05-02T04:43:20.220" v="688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3C33710F-0284-4A52-8319-AC478277C0EB}" dt="2024-05-02T04:43:20.848" v="689" actId="47"/>
        <pc:sldMkLst>
          <pc:docMk/>
          <pc:sldMk cId="4163878842" sldId="297"/>
        </pc:sldMkLst>
      </pc:sldChg>
      <pc:sldChg chg="del">
        <pc:chgData name="Quakers Hill Parish" userId="654315b0-35d7-4124-99ab-33b305b33ffd" providerId="ADAL" clId="{3C33710F-0284-4A52-8319-AC478277C0EB}" dt="2024-05-02T04:42:44.755" v="685" actId="47"/>
        <pc:sldMkLst>
          <pc:docMk/>
          <pc:sldMk cId="2940456509" sldId="298"/>
        </pc:sldMkLst>
      </pc:sldChg>
      <pc:sldChg chg="del">
        <pc:chgData name="Quakers Hill Parish" userId="654315b0-35d7-4124-99ab-33b305b33ffd" providerId="ADAL" clId="{3C33710F-0284-4A52-8319-AC478277C0EB}" dt="2024-05-02T04:45:31.967" v="698" actId="47"/>
        <pc:sldMkLst>
          <pc:docMk/>
          <pc:sldMk cId="1092170236" sldId="310"/>
        </pc:sldMkLst>
      </pc:sldChg>
      <pc:sldChg chg="delSp modSp mod setBg delAnim">
        <pc:chgData name="Quakers Hill Parish" userId="654315b0-35d7-4124-99ab-33b305b33ffd" providerId="ADAL" clId="{3C33710F-0284-4A52-8319-AC478277C0EB}" dt="2024-05-02T04:46:11.140" v="805"/>
        <pc:sldMkLst>
          <pc:docMk/>
          <pc:sldMk cId="2348843878" sldId="315"/>
        </pc:sldMkLst>
        <pc:spChg chg="mod">
          <ac:chgData name="Quakers Hill Parish" userId="654315b0-35d7-4124-99ab-33b305b33ffd" providerId="ADAL" clId="{3C33710F-0284-4A52-8319-AC478277C0EB}" dt="2024-05-02T04:46:00.310" v="704" actId="207"/>
          <ac:spMkLst>
            <pc:docMk/>
            <pc:sldMk cId="2348843878" sldId="315"/>
            <ac:spMk id="4" creationId="{00000000-0000-0000-0000-000000000000}"/>
          </ac:spMkLst>
        </pc:spChg>
        <pc:spChg chg="del">
          <ac:chgData name="Quakers Hill Parish" userId="654315b0-35d7-4124-99ab-33b305b33ffd" providerId="ADAL" clId="{3C33710F-0284-4A52-8319-AC478277C0EB}" dt="2024-01-25T01:41:14.518" v="29" actId="478"/>
          <ac:spMkLst>
            <pc:docMk/>
            <pc:sldMk cId="2348843878" sldId="315"/>
            <ac:spMk id="6" creationId="{DCDDEF2C-8195-4BF1-9A8E-ECF425A5E909}"/>
          </ac:spMkLst>
        </pc:spChg>
        <pc:spChg chg="mod">
          <ac:chgData name="Quakers Hill Parish" userId="654315b0-35d7-4124-99ab-33b305b33ffd" providerId="ADAL" clId="{3C33710F-0284-4A52-8319-AC478277C0EB}" dt="2024-05-02T04:45:57.163" v="703" actId="207"/>
          <ac:spMkLst>
            <pc:docMk/>
            <pc:sldMk cId="2348843878" sldId="315"/>
            <ac:spMk id="7" creationId="{00000000-0000-0000-0000-000000000000}"/>
          </ac:spMkLst>
        </pc:spChg>
        <pc:picChg chg="del mod">
          <ac:chgData name="Quakers Hill Parish" userId="654315b0-35d7-4124-99ab-33b305b33ffd" providerId="ADAL" clId="{3C33710F-0284-4A52-8319-AC478277C0EB}" dt="2024-01-25T01:41:34.418" v="37" actId="478"/>
          <ac:picMkLst>
            <pc:docMk/>
            <pc:sldMk cId="2348843878" sldId="315"/>
            <ac:picMk id="5" creationId="{CD50870F-89ED-4C05-B86F-6F886CF367D4}"/>
          </ac:picMkLst>
        </pc:picChg>
        <pc:picChg chg="del">
          <ac:chgData name="Quakers Hill Parish" userId="654315b0-35d7-4124-99ab-33b305b33ffd" providerId="ADAL" clId="{3C33710F-0284-4A52-8319-AC478277C0EB}" dt="2024-01-25T01:41:15.196" v="30" actId="478"/>
          <ac:picMkLst>
            <pc:docMk/>
            <pc:sldMk cId="2348843878" sldId="315"/>
            <ac:picMk id="8" creationId="{B8329BBC-1D46-42BB-B0DF-9710E8FED018}"/>
          </ac:picMkLst>
        </pc:picChg>
      </pc:sldChg>
      <pc:sldChg chg="del">
        <pc:chgData name="Quakers Hill Parish" userId="654315b0-35d7-4124-99ab-33b305b33ffd" providerId="ADAL" clId="{3C33710F-0284-4A52-8319-AC478277C0EB}" dt="2024-05-02T04:33:02.453" v="150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3C33710F-0284-4A52-8319-AC478277C0EB}" dt="2024-05-02T04:33:05.034" v="151" actId="47"/>
        <pc:sldMkLst>
          <pc:docMk/>
          <pc:sldMk cId="3802545817" sldId="322"/>
        </pc:sldMkLst>
      </pc:sldChg>
      <pc:sldChg chg="addSp delSp modSp mod setBg">
        <pc:chgData name="Quakers Hill Parish" userId="654315b0-35d7-4124-99ab-33b305b33ffd" providerId="ADAL" clId="{3C33710F-0284-4A52-8319-AC478277C0EB}" dt="2024-05-02T04:32:05.323" v="141"/>
        <pc:sldMkLst>
          <pc:docMk/>
          <pc:sldMk cId="0" sldId="323"/>
        </pc:sldMkLst>
        <pc:spChg chg="mod">
          <ac:chgData name="Quakers Hill Parish" userId="654315b0-35d7-4124-99ab-33b305b33ffd" providerId="ADAL" clId="{3C33710F-0284-4A52-8319-AC478277C0EB}" dt="2024-05-02T04:31:44.839" v="38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3C33710F-0284-4A52-8319-AC478277C0EB}" dt="2024-05-02T04:31:47.568" v="39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3C33710F-0284-4A52-8319-AC478277C0EB}" dt="2024-05-02T04:31:50.353" v="40" actId="207"/>
          <ac:spMkLst>
            <pc:docMk/>
            <pc:sldMk cId="0" sldId="323"/>
            <ac:spMk id="4" creationId="{00000000-0000-0000-0000-000000000000}"/>
          </ac:spMkLst>
        </pc:spChg>
        <pc:spChg chg="del">
          <ac:chgData name="Quakers Hill Parish" userId="654315b0-35d7-4124-99ab-33b305b33ffd" providerId="ADAL" clId="{3C33710F-0284-4A52-8319-AC478277C0EB}" dt="2024-01-25T01:36:16.328" v="4" actId="478"/>
          <ac:spMkLst>
            <pc:docMk/>
            <pc:sldMk cId="0" sldId="323"/>
            <ac:spMk id="5" creationId="{1D2B002E-8F04-4287-B43D-A4E4F180C482}"/>
          </ac:spMkLst>
        </pc:spChg>
        <pc:spChg chg="add del">
          <ac:chgData name="Quakers Hill Parish" userId="654315b0-35d7-4124-99ab-33b305b33ffd" providerId="ADAL" clId="{3C33710F-0284-4A52-8319-AC478277C0EB}" dt="2024-01-25T01:36:33.072" v="10" actId="22"/>
          <ac:spMkLst>
            <pc:docMk/>
            <pc:sldMk cId="0" sldId="323"/>
            <ac:spMk id="8" creationId="{A13983C8-20D7-913F-7809-889769DCBA5A}"/>
          </ac:spMkLst>
        </pc:spChg>
        <pc:picChg chg="del">
          <ac:chgData name="Quakers Hill Parish" userId="654315b0-35d7-4124-99ab-33b305b33ffd" providerId="ADAL" clId="{3C33710F-0284-4A52-8319-AC478277C0EB}" dt="2024-01-25T01:36:16.833" v="5" actId="478"/>
          <ac:picMkLst>
            <pc:docMk/>
            <pc:sldMk cId="0" sldId="323"/>
            <ac:picMk id="6" creationId="{78F12329-36B8-452A-9A87-49C7A9E78B8B}"/>
          </ac:picMkLst>
        </pc:picChg>
      </pc:sldChg>
      <pc:sldChg chg="del">
        <pc:chgData name="Quakers Hill Parish" userId="654315b0-35d7-4124-99ab-33b305b33ffd" providerId="ADAL" clId="{3C33710F-0284-4A52-8319-AC478277C0EB}" dt="2024-01-25T01:36:26.663" v="8" actId="47"/>
        <pc:sldMkLst>
          <pc:docMk/>
          <pc:sldMk cId="2314593354" sldId="326"/>
        </pc:sldMkLst>
      </pc:sldChg>
      <pc:sldChg chg="addSp delSp modSp del mod">
        <pc:chgData name="Quakers Hill Parish" userId="654315b0-35d7-4124-99ab-33b305b33ffd" providerId="ADAL" clId="{3C33710F-0284-4A52-8319-AC478277C0EB}" dt="2024-05-02T04:36:36.357" v="673" actId="47"/>
        <pc:sldMkLst>
          <pc:docMk/>
          <pc:sldMk cId="2752778225" sldId="354"/>
        </pc:sldMkLst>
        <pc:spChg chg="add mod">
          <ac:chgData name="Quakers Hill Parish" userId="654315b0-35d7-4124-99ab-33b305b33ffd" providerId="ADAL" clId="{3C33710F-0284-4A52-8319-AC478277C0EB}" dt="2024-01-25T01:38:53.902" v="22"/>
          <ac:spMkLst>
            <pc:docMk/>
            <pc:sldMk cId="2752778225" sldId="354"/>
            <ac:spMk id="2" creationId="{A2322F3E-994F-715C-9DFF-F1A9B551108E}"/>
          </ac:spMkLst>
        </pc:spChg>
        <pc:spChg chg="del">
          <ac:chgData name="Quakers Hill Parish" userId="654315b0-35d7-4124-99ab-33b305b33ffd" providerId="ADAL" clId="{3C33710F-0284-4A52-8319-AC478277C0EB}" dt="2024-01-25T01:38:45.257" v="21" actId="478"/>
          <ac:spMkLst>
            <pc:docMk/>
            <pc:sldMk cId="2752778225" sldId="354"/>
            <ac:spMk id="4" creationId="{2372103C-229C-49B5-8564-31E546895E89}"/>
          </ac:spMkLst>
        </pc:spChg>
      </pc:sldChg>
      <pc:sldChg chg="addSp delSp modSp del mod">
        <pc:chgData name="Quakers Hill Parish" userId="654315b0-35d7-4124-99ab-33b305b33ffd" providerId="ADAL" clId="{3C33710F-0284-4A52-8319-AC478277C0EB}" dt="2024-05-02T04:36:36.867" v="674" actId="47"/>
        <pc:sldMkLst>
          <pc:docMk/>
          <pc:sldMk cId="3204271018" sldId="355"/>
        </pc:sldMkLst>
        <pc:spChg chg="add mod">
          <ac:chgData name="Quakers Hill Parish" userId="654315b0-35d7-4124-99ab-33b305b33ffd" providerId="ADAL" clId="{3C33710F-0284-4A52-8319-AC478277C0EB}" dt="2024-01-25T01:39:10.300" v="23"/>
          <ac:spMkLst>
            <pc:docMk/>
            <pc:sldMk cId="3204271018" sldId="355"/>
            <ac:spMk id="2" creationId="{9ECE7947-9564-30D7-7550-E186B48E7600}"/>
          </ac:spMkLst>
        </pc:spChg>
        <pc:spChg chg="del">
          <ac:chgData name="Quakers Hill Parish" userId="654315b0-35d7-4124-99ab-33b305b33ffd" providerId="ADAL" clId="{3C33710F-0284-4A52-8319-AC478277C0EB}" dt="2024-01-25T01:38:33.480" v="20" actId="478"/>
          <ac:spMkLst>
            <pc:docMk/>
            <pc:sldMk cId="3204271018" sldId="355"/>
            <ac:spMk id="3" creationId="{F688A7A7-3123-4D51-9EB4-AFFABCEF3BFD}"/>
          </ac:spMkLst>
        </pc:spChg>
      </pc:sldChg>
      <pc:sldChg chg="del">
        <pc:chgData name="Quakers Hill Parish" userId="654315b0-35d7-4124-99ab-33b305b33ffd" providerId="ADAL" clId="{3C33710F-0284-4A52-8319-AC478277C0EB}" dt="2024-05-02T04:42:45.544" v="686" actId="47"/>
        <pc:sldMkLst>
          <pc:docMk/>
          <pc:sldMk cId="260542207" sldId="367"/>
        </pc:sldMkLst>
      </pc:sldChg>
      <pc:sldChg chg="del">
        <pc:chgData name="Quakers Hill Parish" userId="654315b0-35d7-4124-99ab-33b305b33ffd" providerId="ADAL" clId="{3C33710F-0284-4A52-8319-AC478277C0EB}" dt="2024-01-25T01:40:20.624" v="27" actId="47"/>
        <pc:sldMkLst>
          <pc:docMk/>
          <pc:sldMk cId="3973845313" sldId="376"/>
        </pc:sldMkLst>
      </pc:sldChg>
      <pc:sldChg chg="del">
        <pc:chgData name="Quakers Hill Parish" userId="654315b0-35d7-4124-99ab-33b305b33ffd" providerId="ADAL" clId="{3C33710F-0284-4A52-8319-AC478277C0EB}" dt="2024-01-25T01:40:33.989" v="28" actId="47"/>
        <pc:sldMkLst>
          <pc:docMk/>
          <pc:sldMk cId="3330224528" sldId="377"/>
        </pc:sldMkLst>
      </pc:sldChg>
      <pc:sldChg chg="del">
        <pc:chgData name="Quakers Hill Parish" userId="654315b0-35d7-4124-99ab-33b305b33ffd" providerId="ADAL" clId="{3C33710F-0284-4A52-8319-AC478277C0EB}" dt="2024-01-25T01:38:28.173" v="19" actId="47"/>
        <pc:sldMkLst>
          <pc:docMk/>
          <pc:sldMk cId="3549074398" sldId="378"/>
        </pc:sldMkLst>
      </pc:sldChg>
      <pc:sldChg chg="delSp modSp mod">
        <pc:chgData name="Quakers Hill Parish" userId="654315b0-35d7-4124-99ab-33b305b33ffd" providerId="ADAL" clId="{3C33710F-0284-4A52-8319-AC478277C0EB}" dt="2024-01-25T01:39:50.497" v="25" actId="14100"/>
        <pc:sldMkLst>
          <pc:docMk/>
          <pc:sldMk cId="2508098101" sldId="387"/>
        </pc:sldMkLst>
        <pc:spChg chg="del">
          <ac:chgData name="Quakers Hill Parish" userId="654315b0-35d7-4124-99ab-33b305b33ffd" providerId="ADAL" clId="{3C33710F-0284-4A52-8319-AC478277C0EB}" dt="2024-01-25T01:39:44.033" v="24" actId="478"/>
          <ac:spMkLst>
            <pc:docMk/>
            <pc:sldMk cId="2508098101" sldId="387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3C33710F-0284-4A52-8319-AC478277C0EB}" dt="2024-01-25T01:39:50.497" v="25" actId="14100"/>
          <ac:picMkLst>
            <pc:docMk/>
            <pc:sldMk cId="2508098101" sldId="387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3C33710F-0284-4A52-8319-AC478277C0EB}" dt="2024-01-25T01:39:59.846" v="26" actId="47"/>
        <pc:sldMkLst>
          <pc:docMk/>
          <pc:sldMk cId="2007965311" sldId="389"/>
        </pc:sldMkLst>
      </pc:sldChg>
      <pc:sldChg chg="del">
        <pc:chgData name="Quakers Hill Parish" userId="654315b0-35d7-4124-99ab-33b305b33ffd" providerId="ADAL" clId="{3C33710F-0284-4A52-8319-AC478277C0EB}" dt="2024-05-02T04:37:32.519" v="678" actId="47"/>
        <pc:sldMkLst>
          <pc:docMk/>
          <pc:sldMk cId="1132113264" sldId="408"/>
        </pc:sldMkLst>
      </pc:sldChg>
      <pc:sldChg chg="del">
        <pc:chgData name="Quakers Hill Parish" userId="654315b0-35d7-4124-99ab-33b305b33ffd" providerId="ADAL" clId="{3C33710F-0284-4A52-8319-AC478277C0EB}" dt="2024-05-02T04:32:27.319" v="145" actId="47"/>
        <pc:sldMkLst>
          <pc:docMk/>
          <pc:sldMk cId="2821572112" sldId="418"/>
        </pc:sldMkLst>
      </pc:sldChg>
      <pc:sldChg chg="del">
        <pc:chgData name="Quakers Hill Parish" userId="654315b0-35d7-4124-99ab-33b305b33ffd" providerId="ADAL" clId="{3C33710F-0284-4A52-8319-AC478277C0EB}" dt="2024-05-02T04:32:27.035" v="144" actId="47"/>
        <pc:sldMkLst>
          <pc:docMk/>
          <pc:sldMk cId="2630993785" sldId="419"/>
        </pc:sldMkLst>
      </pc:sldChg>
      <pc:sldChg chg="del">
        <pc:chgData name="Quakers Hill Parish" userId="654315b0-35d7-4124-99ab-33b305b33ffd" providerId="ADAL" clId="{3C33710F-0284-4A52-8319-AC478277C0EB}" dt="2024-05-02T04:32:26.816" v="143" actId="47"/>
        <pc:sldMkLst>
          <pc:docMk/>
          <pc:sldMk cId="2130801172" sldId="420"/>
        </pc:sldMkLst>
      </pc:sldChg>
      <pc:sldChg chg="del">
        <pc:chgData name="Quakers Hill Parish" userId="654315b0-35d7-4124-99ab-33b305b33ffd" providerId="ADAL" clId="{3C33710F-0284-4A52-8319-AC478277C0EB}" dt="2024-05-02T04:32:26.555" v="142" actId="47"/>
        <pc:sldMkLst>
          <pc:docMk/>
          <pc:sldMk cId="3174006735" sldId="421"/>
        </pc:sldMkLst>
      </pc:sldChg>
      <pc:sldChg chg="addSp modSp new del">
        <pc:chgData name="Quakers Hill Parish" userId="654315b0-35d7-4124-99ab-33b305b33ffd" providerId="ADAL" clId="{3C33710F-0284-4A52-8319-AC478277C0EB}" dt="2024-05-02T04:33:01.741" v="149" actId="47"/>
        <pc:sldMkLst>
          <pc:docMk/>
          <pc:sldMk cId="563468606" sldId="422"/>
        </pc:sldMkLst>
        <pc:spChg chg="add mod">
          <ac:chgData name="Quakers Hill Parish" userId="654315b0-35d7-4124-99ab-33b305b33ffd" providerId="ADAL" clId="{3C33710F-0284-4A52-8319-AC478277C0EB}" dt="2024-01-25T01:37:22.305" v="12"/>
          <ac:spMkLst>
            <pc:docMk/>
            <pc:sldMk cId="563468606" sldId="422"/>
            <ac:spMk id="2" creationId="{6FD82585-7BC1-EAFC-AFE9-E3E061AB1EDB}"/>
          </ac:spMkLst>
        </pc:spChg>
        <pc:spChg chg="add mod">
          <ac:chgData name="Quakers Hill Parish" userId="654315b0-35d7-4124-99ab-33b305b33ffd" providerId="ADAL" clId="{3C33710F-0284-4A52-8319-AC478277C0EB}" dt="2024-01-25T01:37:27.182" v="13"/>
          <ac:spMkLst>
            <pc:docMk/>
            <pc:sldMk cId="563468606" sldId="422"/>
            <ac:spMk id="3" creationId="{8ED8E47B-74BA-B995-92D0-AEF5F9DA17D6}"/>
          </ac:spMkLst>
        </pc:spChg>
      </pc:sldChg>
      <pc:sldChg chg="del">
        <pc:chgData name="Quakers Hill Parish" userId="654315b0-35d7-4124-99ab-33b305b33ffd" providerId="ADAL" clId="{3C33710F-0284-4A52-8319-AC478277C0EB}" dt="2024-05-02T04:37:32.046" v="677" actId="47"/>
        <pc:sldMkLst>
          <pc:docMk/>
          <pc:sldMk cId="126277062" sldId="423"/>
        </pc:sldMkLst>
      </pc:sldChg>
      <pc:sldChg chg="del">
        <pc:chgData name="Quakers Hill Parish" userId="654315b0-35d7-4124-99ab-33b305b33ffd" providerId="ADAL" clId="{3C33710F-0284-4A52-8319-AC478277C0EB}" dt="2024-05-02T04:37:31.812" v="676" actId="47"/>
        <pc:sldMkLst>
          <pc:docMk/>
          <pc:sldMk cId="2832505593" sldId="424"/>
        </pc:sldMkLst>
      </pc:sldChg>
      <pc:sldChg chg="del">
        <pc:chgData name="Quakers Hill Parish" userId="654315b0-35d7-4124-99ab-33b305b33ffd" providerId="ADAL" clId="{3C33710F-0284-4A52-8319-AC478277C0EB}" dt="2024-05-02T04:37:31.558" v="675" actId="47"/>
        <pc:sldMkLst>
          <pc:docMk/>
          <pc:sldMk cId="54110459" sldId="425"/>
        </pc:sldMkLst>
      </pc:sldChg>
      <pc:sldChg chg="del">
        <pc:chgData name="Quakers Hill Parish" userId="654315b0-35d7-4124-99ab-33b305b33ffd" providerId="ADAL" clId="{3C33710F-0284-4A52-8319-AC478277C0EB}" dt="2024-05-02T04:44:18.912" v="693" actId="47"/>
        <pc:sldMkLst>
          <pc:docMk/>
          <pc:sldMk cId="1921846588" sldId="426"/>
        </pc:sldMkLst>
      </pc:sldChg>
      <pc:sldChg chg="del">
        <pc:chgData name="Quakers Hill Parish" userId="654315b0-35d7-4124-99ab-33b305b33ffd" providerId="ADAL" clId="{3C33710F-0284-4A52-8319-AC478277C0EB}" dt="2024-05-02T04:44:18.189" v="692" actId="47"/>
        <pc:sldMkLst>
          <pc:docMk/>
          <pc:sldMk cId="3478273411" sldId="427"/>
        </pc:sldMkLst>
      </pc:sldChg>
      <pc:sldChg chg="del">
        <pc:chgData name="Quakers Hill Parish" userId="654315b0-35d7-4124-99ab-33b305b33ffd" providerId="ADAL" clId="{3C33710F-0284-4A52-8319-AC478277C0EB}" dt="2024-05-02T04:44:17.780" v="691" actId="47"/>
        <pc:sldMkLst>
          <pc:docMk/>
          <pc:sldMk cId="1571081352" sldId="428"/>
        </pc:sldMkLst>
      </pc:sldChg>
      <pc:sldChg chg="del">
        <pc:chgData name="Quakers Hill Parish" userId="654315b0-35d7-4124-99ab-33b305b33ffd" providerId="ADAL" clId="{3C33710F-0284-4A52-8319-AC478277C0EB}" dt="2024-05-02T04:44:17.387" v="690" actId="47"/>
        <pc:sldMkLst>
          <pc:docMk/>
          <pc:sldMk cId="3838854166" sldId="429"/>
        </pc:sldMkLst>
      </pc:sldChg>
      <pc:sldChg chg="del">
        <pc:chgData name="Quakers Hill Parish" userId="654315b0-35d7-4124-99ab-33b305b33ffd" providerId="ADAL" clId="{3C33710F-0284-4A52-8319-AC478277C0EB}" dt="2024-05-02T04:45:16.445" v="697" actId="47"/>
        <pc:sldMkLst>
          <pc:docMk/>
          <pc:sldMk cId="3255107146" sldId="430"/>
        </pc:sldMkLst>
      </pc:sldChg>
      <pc:sldChg chg="del">
        <pc:chgData name="Quakers Hill Parish" userId="654315b0-35d7-4124-99ab-33b305b33ffd" providerId="ADAL" clId="{3C33710F-0284-4A52-8319-AC478277C0EB}" dt="2024-05-02T04:45:16.208" v="696" actId="47"/>
        <pc:sldMkLst>
          <pc:docMk/>
          <pc:sldMk cId="2023187644" sldId="431"/>
        </pc:sldMkLst>
      </pc:sldChg>
      <pc:sldChg chg="del">
        <pc:chgData name="Quakers Hill Parish" userId="654315b0-35d7-4124-99ab-33b305b33ffd" providerId="ADAL" clId="{3C33710F-0284-4A52-8319-AC478277C0EB}" dt="2024-05-02T04:45:15.957" v="695" actId="47"/>
        <pc:sldMkLst>
          <pc:docMk/>
          <pc:sldMk cId="2478665811" sldId="432"/>
        </pc:sldMkLst>
      </pc:sldChg>
      <pc:sldChg chg="del">
        <pc:chgData name="Quakers Hill Parish" userId="654315b0-35d7-4124-99ab-33b305b33ffd" providerId="ADAL" clId="{3C33710F-0284-4A52-8319-AC478277C0EB}" dt="2024-05-02T04:45:15.689" v="694" actId="47"/>
        <pc:sldMkLst>
          <pc:docMk/>
          <pc:sldMk cId="2046812225" sldId="433"/>
        </pc:sldMkLst>
      </pc:sldChg>
      <pc:sldChg chg="del">
        <pc:chgData name="Quakers Hill Parish" userId="654315b0-35d7-4124-99ab-33b305b33ffd" providerId="ADAL" clId="{3C33710F-0284-4A52-8319-AC478277C0EB}" dt="2024-05-02T04:45:39.026" v="702" actId="47"/>
        <pc:sldMkLst>
          <pc:docMk/>
          <pc:sldMk cId="1628849178" sldId="434"/>
        </pc:sldMkLst>
      </pc:sldChg>
      <pc:sldChg chg="del">
        <pc:chgData name="Quakers Hill Parish" userId="654315b0-35d7-4124-99ab-33b305b33ffd" providerId="ADAL" clId="{3C33710F-0284-4A52-8319-AC478277C0EB}" dt="2024-05-02T04:45:38.570" v="701" actId="47"/>
        <pc:sldMkLst>
          <pc:docMk/>
          <pc:sldMk cId="2747678375" sldId="435"/>
        </pc:sldMkLst>
      </pc:sldChg>
      <pc:sldChg chg="del">
        <pc:chgData name="Quakers Hill Parish" userId="654315b0-35d7-4124-99ab-33b305b33ffd" providerId="ADAL" clId="{3C33710F-0284-4A52-8319-AC478277C0EB}" dt="2024-05-02T04:45:38.193" v="700" actId="47"/>
        <pc:sldMkLst>
          <pc:docMk/>
          <pc:sldMk cId="337898000" sldId="436"/>
        </pc:sldMkLst>
      </pc:sldChg>
      <pc:sldChg chg="del">
        <pc:chgData name="Quakers Hill Parish" userId="654315b0-35d7-4124-99ab-33b305b33ffd" providerId="ADAL" clId="{3C33710F-0284-4A52-8319-AC478277C0EB}" dt="2024-05-02T04:45:37.784" v="699" actId="47"/>
        <pc:sldMkLst>
          <pc:docMk/>
          <pc:sldMk cId="978559641" sldId="4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9" name="Rectangle 5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6" name="Picture 22" descr="G:\Year B\OTB_33G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628306"/>
              <a:ext cx="2160000" cy="28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2" descr="G:\Year B\OTB_33G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3429000"/>
              <a:ext cx="2160000" cy="28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033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504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81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5066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5384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2294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8678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937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2403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4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987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6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62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341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0298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479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1318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210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2691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73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726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4174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8098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97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401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755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553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7775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3284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483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8398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3039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1573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4469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385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9529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0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01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9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66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8657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156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0192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9703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1579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442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6402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3022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692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2389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286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781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535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5041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1299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666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2724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45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0885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3083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23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8105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1288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47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96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42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02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01" name="Rectangle 10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" name="Picture 22" descr="G:\Year B\OTB_33G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628306"/>
              <a:ext cx="2160000" cy="28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2" descr="G:\Year B\OTB_33G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3429000"/>
              <a:ext cx="2160000" cy="28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865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40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40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222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093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92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728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98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68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1024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62047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28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76" name="Group 7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77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1024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62047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944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7" name="Rectangle 86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8" name="Picture 22" descr="G:\Year B\OTB_33G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628306"/>
              <a:ext cx="2160000" cy="28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2" descr="G:\Year B\OTB_33G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3429000"/>
              <a:ext cx="2160000" cy="28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66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1024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G:\Year B\OTB_31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62047"/>
              <a:ext cx="2520000" cy="22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371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630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854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348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421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4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645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086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827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91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83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7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734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362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526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30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697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93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30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936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319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4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472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34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5342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675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096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0613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956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7311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988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720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224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343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895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697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261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739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6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56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019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475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410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20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218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461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900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315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93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780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082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464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85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964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19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2706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0217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043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16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566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880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914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65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109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505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915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47068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73571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7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0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7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5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8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27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75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0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21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64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68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312" y="437999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Thirty-third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17th November,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312" y="3601156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Mary Immaculate Parish </a:t>
            </a:r>
            <a:br>
              <a:rPr lang="en-AU" sz="2800" i="1" dirty="0">
                <a:solidFill>
                  <a:schemeClr val="bg1"/>
                </a:solidFill>
              </a:rPr>
            </a:br>
            <a:r>
              <a:rPr lang="en-AU" sz="2800" i="1" dirty="0">
                <a:solidFill>
                  <a:schemeClr val="bg1"/>
                </a:solidFill>
              </a:rPr>
              <a:t>Quakers Hill-Schofields</a:t>
            </a:r>
            <a:br>
              <a:rPr lang="en-AU" sz="2800" i="1" dirty="0">
                <a:solidFill>
                  <a:schemeClr val="bg1"/>
                </a:solidFill>
              </a:rPr>
            </a:br>
            <a:r>
              <a:rPr lang="en-AU" sz="28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5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98884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Daniel 12: 1-3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35292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15:5 8-11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Keep me safe,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O God: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you are my hope.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132856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Hebrews 10: 11-14, 18</a:t>
            </a:r>
          </a:p>
          <a:p>
            <a:pPr algn="ctr"/>
            <a:endParaRPr lang="en-AU" sz="44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0891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Be watchful, and pray constantly, that you may be worthy to stand before the Son of Man.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267144"/>
            <a:ext cx="651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Mark 13: 24-32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1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009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595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40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97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674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7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7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1421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9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98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637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5562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37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9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9956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9177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677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073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777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816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44743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8740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479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5575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2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17233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64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703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8227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059832" y="1196752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Thirty-third Sunday in ordinary time</a:t>
            </a: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Sunday </a:t>
            </a: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17</a:t>
            </a:r>
            <a:r>
              <a:rPr lang="en-AU" sz="48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 November, 2024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50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2476</Words>
  <Application>Microsoft Office PowerPoint</Application>
  <PresentationFormat>On-screen Show (4:3)</PresentationFormat>
  <Paragraphs>346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Aptos</vt:lpstr>
      <vt:lpstr>Aptos Display</vt:lpstr>
      <vt:lpstr>Arial</vt:lpstr>
      <vt:lpstr>Calibri</vt:lpstr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3_Office Theme</vt:lpstr>
      <vt:lpstr>9_Office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270</cp:revision>
  <dcterms:created xsi:type="dcterms:W3CDTF">2011-11-21T04:52:32Z</dcterms:created>
  <dcterms:modified xsi:type="dcterms:W3CDTF">2024-05-02T04:46:11Z</dcterms:modified>
</cp:coreProperties>
</file>