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4" r:id="rId3"/>
    <p:sldMasterId id="2147483719" r:id="rId4"/>
    <p:sldMasterId id="2147483733" r:id="rId5"/>
    <p:sldMasterId id="2147483746" r:id="rId6"/>
    <p:sldMasterId id="2147483760" r:id="rId7"/>
    <p:sldMasterId id="2147483774" r:id="rId8"/>
    <p:sldMasterId id="2147483789" r:id="rId9"/>
    <p:sldMasterId id="2147483803" r:id="rId10"/>
    <p:sldMasterId id="2147483817" r:id="rId11"/>
    <p:sldMasterId id="2147483831" r:id="rId12"/>
  </p:sldMasterIdLst>
  <p:sldIdLst>
    <p:sldId id="323" r:id="rId13"/>
    <p:sldId id="487" r:id="rId14"/>
    <p:sldId id="735" r:id="rId15"/>
    <p:sldId id="734" r:id="rId16"/>
    <p:sldId id="733" r:id="rId17"/>
    <p:sldId id="732" r:id="rId18"/>
    <p:sldId id="261" r:id="rId19"/>
    <p:sldId id="378" r:id="rId20"/>
    <p:sldId id="262" r:id="rId21"/>
    <p:sldId id="488" r:id="rId22"/>
    <p:sldId id="263" r:id="rId23"/>
    <p:sldId id="736" r:id="rId24"/>
    <p:sldId id="321" r:id="rId25"/>
    <p:sldId id="489" r:id="rId26"/>
    <p:sldId id="322" r:id="rId27"/>
    <p:sldId id="386" r:id="rId28"/>
    <p:sldId id="271" r:id="rId29"/>
    <p:sldId id="272" r:id="rId30"/>
    <p:sldId id="273" r:id="rId31"/>
    <p:sldId id="274" r:id="rId32"/>
    <p:sldId id="275" r:id="rId33"/>
    <p:sldId id="276" r:id="rId34"/>
    <p:sldId id="387" r:id="rId35"/>
    <p:sldId id="279" r:id="rId36"/>
    <p:sldId id="490" r:id="rId37"/>
    <p:sldId id="278" r:id="rId38"/>
    <p:sldId id="491" r:id="rId39"/>
    <p:sldId id="737" r:id="rId40"/>
    <p:sldId id="379" r:id="rId41"/>
    <p:sldId id="738" r:id="rId42"/>
    <p:sldId id="388" r:id="rId43"/>
    <p:sldId id="372" r:id="rId44"/>
    <p:sldId id="742" r:id="rId45"/>
    <p:sldId id="741" r:id="rId46"/>
    <p:sldId id="740" r:id="rId47"/>
    <p:sldId id="739" r:id="rId48"/>
    <p:sldId id="385" r:id="rId49"/>
    <p:sldId id="287" r:id="rId50"/>
    <p:sldId id="492" r:id="rId51"/>
    <p:sldId id="743" r:id="rId52"/>
    <p:sldId id="289" r:id="rId53"/>
    <p:sldId id="361" r:id="rId54"/>
    <p:sldId id="380" r:id="rId55"/>
    <p:sldId id="291" r:id="rId56"/>
    <p:sldId id="292" r:id="rId57"/>
    <p:sldId id="293" r:id="rId58"/>
    <p:sldId id="294" r:id="rId59"/>
    <p:sldId id="298" r:id="rId60"/>
    <p:sldId id="503" r:id="rId61"/>
    <p:sldId id="719" r:id="rId62"/>
    <p:sldId id="389" r:id="rId63"/>
    <p:sldId id="295" r:id="rId64"/>
    <p:sldId id="296" r:id="rId65"/>
    <p:sldId id="505" r:id="rId66"/>
    <p:sldId id="297" r:id="rId67"/>
    <p:sldId id="506" r:id="rId68"/>
    <p:sldId id="390" r:id="rId69"/>
    <p:sldId id="747" r:id="rId70"/>
    <p:sldId id="746" r:id="rId71"/>
    <p:sldId id="745" r:id="rId72"/>
    <p:sldId id="744" r:id="rId73"/>
    <p:sldId id="391" r:id="rId74"/>
    <p:sldId id="751" r:id="rId75"/>
    <p:sldId id="750" r:id="rId76"/>
    <p:sldId id="749" r:id="rId77"/>
    <p:sldId id="748" r:id="rId78"/>
    <p:sldId id="392" r:id="rId79"/>
    <p:sldId id="310" r:id="rId80"/>
    <p:sldId id="755" r:id="rId81"/>
    <p:sldId id="754" r:id="rId82"/>
    <p:sldId id="753" r:id="rId83"/>
    <p:sldId id="752" r:id="rId84"/>
    <p:sldId id="31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001800"/>
    <a:srgbClr val="003300"/>
    <a:srgbClr val="333300"/>
    <a:srgbClr val="66FF33"/>
    <a:srgbClr val="33CC33"/>
    <a:srgbClr val="6699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74CCC-3B9C-475B-B002-71DF28B46225}" v="99" dt="2024-04-24T04:52:26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9" autoAdjust="0"/>
  </p:normalViewPr>
  <p:slideViewPr>
    <p:cSldViewPr showGuides="1">
      <p:cViewPr varScale="1">
        <p:scale>
          <a:sx n="105" d="100"/>
          <a:sy n="105" d="100"/>
        </p:scale>
        <p:origin x="10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microsoft.com/office/2016/11/relationships/changesInfo" Target="changesInfos/changesInfo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70974CCC-3B9C-475B-B002-71DF28B46225}"/>
    <pc:docChg chg="custSel delSld modSld delMainMaster">
      <pc:chgData name="Quakers Hill Parish" userId="654315b0-35d7-4124-99ab-33b305b33ffd" providerId="ADAL" clId="{70974CCC-3B9C-475B-B002-71DF28B46225}" dt="2024-04-24T04:52:26.954" v="197"/>
      <pc:docMkLst>
        <pc:docMk/>
      </pc:docMkLst>
      <pc:sldChg chg="modSp del mod">
        <pc:chgData name="Quakers Hill Parish" userId="654315b0-35d7-4124-99ab-33b305b33ffd" providerId="ADAL" clId="{70974CCC-3B9C-475B-B002-71DF28B46225}" dt="2024-04-24T04:40:25.007" v="134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70974CCC-3B9C-475B-B002-71DF28B46225}" dt="2024-01-11T02:52:16.297" v="127" actId="14100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2:20.446" v="128" actId="14100"/>
          <ac:spMkLst>
            <pc:docMk/>
            <pc:sldMk cId="119157939" sldId="2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2:24.713" v="129" actId="14100"/>
          <ac:spMkLst>
            <pc:docMk/>
            <pc:sldMk cId="119157939" sldId="257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70974CCC-3B9C-475B-B002-71DF28B46225}" dt="2024-04-24T04:40:40.954" v="138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70974CCC-3B9C-475B-B002-71DF28B46225}" dt="2024-04-24T04:40:48.905" v="139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70974CCC-3B9C-475B-B002-71DF28B46225}" dt="2024-04-24T04:40:49.366" v="140" actId="47"/>
        <pc:sldMkLst>
          <pc:docMk/>
          <pc:sldMk cId="3544767924" sldId="263"/>
        </pc:sldMkLst>
      </pc:sldChg>
      <pc:sldChg chg="modSp mod setBg">
        <pc:chgData name="Quakers Hill Parish" userId="654315b0-35d7-4124-99ab-33b305b33ffd" providerId="ADAL" clId="{70974CCC-3B9C-475B-B002-71DF28B46225}" dt="2024-04-24T04:41:54.101" v="146"/>
        <pc:sldMkLst>
          <pc:docMk/>
          <pc:sldMk cId="2575721258" sldId="271"/>
        </pc:sldMkLst>
        <pc:spChg chg="mod">
          <ac:chgData name="Quakers Hill Parish" userId="654315b0-35d7-4124-99ab-33b305b33ffd" providerId="ADAL" clId="{70974CCC-3B9C-475B-B002-71DF28B46225}" dt="2024-04-24T04:41:50.907" v="145" actId="207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974CCC-3B9C-475B-B002-71DF28B46225}" dt="2024-04-24T04:42:10.677" v="149"/>
        <pc:sldMkLst>
          <pc:docMk/>
          <pc:sldMk cId="3534440998" sldId="272"/>
        </pc:sldMkLst>
        <pc:spChg chg="mod">
          <ac:chgData name="Quakers Hill Parish" userId="654315b0-35d7-4124-99ab-33b305b33ffd" providerId="ADAL" clId="{70974CCC-3B9C-475B-B002-71DF28B46225}" dt="2024-04-24T04:42:06.951" v="148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974CCC-3B9C-475B-B002-71DF28B46225}" dt="2024-04-24T04:42:24.954" v="152"/>
        <pc:sldMkLst>
          <pc:docMk/>
          <pc:sldMk cId="269181385" sldId="273"/>
        </pc:sldMkLst>
        <pc:spChg chg="mod">
          <ac:chgData name="Quakers Hill Parish" userId="654315b0-35d7-4124-99ab-33b305b33ffd" providerId="ADAL" clId="{70974CCC-3B9C-475B-B002-71DF28B46225}" dt="2024-04-24T04:42:22.187" v="151" actId="207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974CCC-3B9C-475B-B002-71DF28B46225}" dt="2024-04-24T04:42:47.296" v="156" actId="403"/>
        <pc:sldMkLst>
          <pc:docMk/>
          <pc:sldMk cId="3122992743" sldId="274"/>
        </pc:sldMkLst>
        <pc:spChg chg="mod">
          <ac:chgData name="Quakers Hill Parish" userId="654315b0-35d7-4124-99ab-33b305b33ffd" providerId="ADAL" clId="{70974CCC-3B9C-475B-B002-71DF28B46225}" dt="2024-04-24T04:42:47.296" v="156" actId="403"/>
          <ac:spMkLst>
            <pc:docMk/>
            <pc:sldMk cId="3122992743" sldId="274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3:06.956" v="158" actId="47"/>
        <pc:sldMkLst>
          <pc:docMk/>
          <pc:sldMk cId="2568170628" sldId="275"/>
        </pc:sldMkLst>
        <pc:spChg chg="mod">
          <ac:chgData name="Quakers Hill Parish" userId="654315b0-35d7-4124-99ab-33b305b33ffd" providerId="ADAL" clId="{70974CCC-3B9C-475B-B002-71DF28B46225}" dt="2024-04-24T04:43:04.808" v="157" actId="6549"/>
          <ac:spMkLst>
            <pc:docMk/>
            <pc:sldMk cId="2568170628" sldId="275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70974CCC-3B9C-475B-B002-71DF28B46225}" dt="2024-04-24T04:43:21.734" v="161"/>
        <pc:sldMkLst>
          <pc:docMk/>
          <pc:sldMk cId="838244830" sldId="276"/>
        </pc:sldMkLst>
        <pc:spChg chg="mod">
          <ac:chgData name="Quakers Hill Parish" userId="654315b0-35d7-4124-99ab-33b305b33ffd" providerId="ADAL" clId="{70974CCC-3B9C-475B-B002-71DF28B46225}" dt="2024-04-24T04:43:18.933" v="160" actId="207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70974CCC-3B9C-475B-B002-71DF28B46225}" dt="2024-04-24T04:44:05.820" v="162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70974CCC-3B9C-475B-B002-71DF28B46225}" dt="2024-04-24T04:44:06.403" v="163" actId="47"/>
        <pc:sldMkLst>
          <pc:docMk/>
          <pc:sldMk cId="3916099627" sldId="279"/>
        </pc:sldMkLst>
      </pc:sldChg>
      <pc:sldChg chg="modSp del mod">
        <pc:chgData name="Quakers Hill Parish" userId="654315b0-35d7-4124-99ab-33b305b33ffd" providerId="ADAL" clId="{70974CCC-3B9C-475B-B002-71DF28B46225}" dt="2024-04-24T04:44:07.001" v="164" actId="47"/>
        <pc:sldMkLst>
          <pc:docMk/>
          <pc:sldMk cId="2851375833" sldId="280"/>
        </pc:sldMkLst>
        <pc:spChg chg="mod">
          <ac:chgData name="Quakers Hill Parish" userId="654315b0-35d7-4124-99ab-33b305b33ffd" providerId="ADAL" clId="{70974CCC-3B9C-475B-B002-71DF28B46225}" dt="2024-01-11T02:43:49.451" v="41" actId="20577"/>
          <ac:spMkLst>
            <pc:docMk/>
            <pc:sldMk cId="2851375833" sldId="280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70974CCC-3B9C-475B-B002-71DF28B46225}" dt="2024-04-24T04:45:54.228" v="171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70974CCC-3B9C-475B-B002-71DF28B46225}" dt="2024-04-24T04:46:27.837" v="172" actId="47"/>
        <pc:sldMkLst>
          <pc:docMk/>
          <pc:sldMk cId="3878650883" sldId="289"/>
        </pc:sldMkLst>
      </pc:sldChg>
      <pc:sldChg chg="del">
        <pc:chgData name="Quakers Hill Parish" userId="654315b0-35d7-4124-99ab-33b305b33ffd" providerId="ADAL" clId="{70974CCC-3B9C-475B-B002-71DF28B46225}" dt="2024-04-24T04:46:58.117" v="173" actId="47"/>
        <pc:sldMkLst>
          <pc:docMk/>
          <pc:sldMk cId="667561288" sldId="291"/>
        </pc:sldMkLst>
      </pc:sldChg>
      <pc:sldChg chg="del">
        <pc:chgData name="Quakers Hill Parish" userId="654315b0-35d7-4124-99ab-33b305b33ffd" providerId="ADAL" clId="{70974CCC-3B9C-475B-B002-71DF28B46225}" dt="2024-04-24T04:46:58.525" v="174" actId="47"/>
        <pc:sldMkLst>
          <pc:docMk/>
          <pc:sldMk cId="3939271558" sldId="292"/>
        </pc:sldMkLst>
      </pc:sldChg>
      <pc:sldChg chg="del">
        <pc:chgData name="Quakers Hill Parish" userId="654315b0-35d7-4124-99ab-33b305b33ffd" providerId="ADAL" clId="{70974CCC-3B9C-475B-B002-71DF28B46225}" dt="2024-04-24T04:46:58.982" v="175" actId="47"/>
        <pc:sldMkLst>
          <pc:docMk/>
          <pc:sldMk cId="3582638356" sldId="293"/>
        </pc:sldMkLst>
      </pc:sldChg>
      <pc:sldChg chg="del">
        <pc:chgData name="Quakers Hill Parish" userId="654315b0-35d7-4124-99ab-33b305b33ffd" providerId="ADAL" clId="{70974CCC-3B9C-475B-B002-71DF28B46225}" dt="2024-04-24T04:47:53.102" v="176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70974CCC-3B9C-475B-B002-71DF28B46225}" dt="2024-04-24T04:48:32.830" v="179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70974CCC-3B9C-475B-B002-71DF28B46225}" dt="2024-04-24T04:48:33.130" v="180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70974CCC-3B9C-475B-B002-71DF28B46225}" dt="2024-04-24T04:48:33.428" v="181" actId="47"/>
        <pc:sldMkLst>
          <pc:docMk/>
          <pc:sldMk cId="4163878842" sldId="297"/>
        </pc:sldMkLst>
      </pc:sldChg>
      <pc:sldChg chg="modSp del mod">
        <pc:chgData name="Quakers Hill Parish" userId="654315b0-35d7-4124-99ab-33b305b33ffd" providerId="ADAL" clId="{70974CCC-3B9C-475B-B002-71DF28B46225}" dt="2024-04-24T04:48:01.835" v="177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70974CCC-3B9C-475B-B002-71DF28B46225}" dt="2024-01-11T02:45:41.345" v="48" actId="1076"/>
          <ac:spMkLst>
            <pc:docMk/>
            <pc:sldMk cId="2940456509" sldId="298"/>
            <ac:spMk id="5" creationId="{00000000-0000-0000-0000-000000000000}"/>
          </ac:spMkLst>
        </pc:spChg>
      </pc:sldChg>
      <pc:sldChg chg="del">
        <pc:chgData name="Quakers Hill Parish" userId="654315b0-35d7-4124-99ab-33b305b33ffd" providerId="ADAL" clId="{70974CCC-3B9C-475B-B002-71DF28B46225}" dt="2024-04-24T04:51:55.870" v="190" actId="47"/>
        <pc:sldMkLst>
          <pc:docMk/>
          <pc:sldMk cId="1092170236" sldId="310"/>
        </pc:sldMkLst>
      </pc:sldChg>
      <pc:sldChg chg="modSp mod setBg">
        <pc:chgData name="Quakers Hill Parish" userId="654315b0-35d7-4124-99ab-33b305b33ffd" providerId="ADAL" clId="{70974CCC-3B9C-475B-B002-71DF28B46225}" dt="2024-04-24T04:52:26.954" v="197"/>
        <pc:sldMkLst>
          <pc:docMk/>
          <pc:sldMk cId="2348843878" sldId="315"/>
        </pc:sldMkLst>
        <pc:spChg chg="mod">
          <ac:chgData name="Quakers Hill Parish" userId="654315b0-35d7-4124-99ab-33b305b33ffd" providerId="ADAL" clId="{70974CCC-3B9C-475B-B002-71DF28B46225}" dt="2024-04-24T04:52:23.349" v="196" actId="207"/>
          <ac:spMkLst>
            <pc:docMk/>
            <pc:sldMk cId="2348843878" sldId="315"/>
            <ac:spMk id="4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4-24T04:52:20.297" v="195" actId="207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70974CCC-3B9C-475B-B002-71DF28B46225}" dt="2024-04-24T04:40:50.717" v="142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70974CCC-3B9C-475B-B002-71DF28B46225}" dt="2024-04-24T04:40:51.430" v="143" actId="47"/>
        <pc:sldMkLst>
          <pc:docMk/>
          <pc:sldMk cId="3802545817" sldId="322"/>
        </pc:sldMkLst>
      </pc:sldChg>
      <pc:sldChg chg="modSp mod setBg">
        <pc:chgData name="Quakers Hill Parish" userId="654315b0-35d7-4124-99ab-33b305b33ffd" providerId="ADAL" clId="{70974CCC-3B9C-475B-B002-71DF28B46225}" dt="2024-04-24T04:40:04.880" v="133"/>
        <pc:sldMkLst>
          <pc:docMk/>
          <pc:sldMk cId="0" sldId="323"/>
        </pc:sldMkLst>
        <pc:spChg chg="mod">
          <ac:chgData name="Quakers Hill Parish" userId="654315b0-35d7-4124-99ab-33b305b33ffd" providerId="ADAL" clId="{70974CCC-3B9C-475B-B002-71DF28B46225}" dt="2024-04-24T04:39:48.885" v="130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4-24T04:39:52.052" v="131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4-24T04:39:54.781" v="132" actId="207"/>
          <ac:spMkLst>
            <pc:docMk/>
            <pc:sldMk cId="0" sldId="32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0:25.353" v="135" actId="47"/>
        <pc:sldMkLst>
          <pc:docMk/>
          <pc:sldMk cId="3613664429" sldId="324"/>
        </pc:sldMkLst>
        <pc:spChg chg="mod">
          <ac:chgData name="Quakers Hill Parish" userId="654315b0-35d7-4124-99ab-33b305b33ffd" providerId="ADAL" clId="{70974CCC-3B9C-475B-B002-71DF28B46225}" dt="2024-01-11T02:52:03.474" v="124" actId="14100"/>
          <ac:spMkLst>
            <pc:docMk/>
            <pc:sldMk cId="3613664429" sldId="3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2:06.600" v="125" actId="14100"/>
          <ac:spMkLst>
            <pc:docMk/>
            <pc:sldMk cId="3613664429" sldId="32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2:10.165" v="126" actId="14100"/>
          <ac:spMkLst>
            <pc:docMk/>
            <pc:sldMk cId="3613664429" sldId="32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0:25.730" v="136" actId="47"/>
        <pc:sldMkLst>
          <pc:docMk/>
          <pc:sldMk cId="3613664429" sldId="325"/>
        </pc:sldMkLst>
        <pc:spChg chg="mod">
          <ac:chgData name="Quakers Hill Parish" userId="654315b0-35d7-4124-99ab-33b305b33ffd" providerId="ADAL" clId="{70974CCC-3B9C-475B-B002-71DF28B46225}" dt="2024-01-11T02:51:50.951" v="121" actId="14100"/>
          <ac:spMkLst>
            <pc:docMk/>
            <pc:sldMk cId="3613664429" sldId="32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53.787" v="122" actId="14100"/>
          <ac:spMkLst>
            <pc:docMk/>
            <pc:sldMk cId="3613664429" sldId="32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57.448" v="123" actId="14100"/>
          <ac:spMkLst>
            <pc:docMk/>
            <pc:sldMk cId="3613664429" sldId="32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0:26.155" v="137" actId="47"/>
        <pc:sldMkLst>
          <pc:docMk/>
          <pc:sldMk cId="3613664429" sldId="326"/>
        </pc:sldMkLst>
        <pc:spChg chg="mod">
          <ac:chgData name="Quakers Hill Parish" userId="654315b0-35d7-4124-99ab-33b305b33ffd" providerId="ADAL" clId="{70974CCC-3B9C-475B-B002-71DF28B46225}" dt="2024-01-11T02:51:35.929" v="118" actId="14100"/>
          <ac:spMkLst>
            <pc:docMk/>
            <pc:sldMk cId="3613664429" sldId="32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38.930" v="119" actId="14100"/>
          <ac:spMkLst>
            <pc:docMk/>
            <pc:sldMk cId="3613664429" sldId="32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42.638" v="120" actId="14100"/>
          <ac:spMkLst>
            <pc:docMk/>
            <pc:sldMk cId="3613664429" sldId="32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5:13.486" v="167" actId="47"/>
        <pc:sldMkLst>
          <pc:docMk/>
          <pc:sldMk cId="3613664429" sldId="327"/>
        </pc:sldMkLst>
        <pc:spChg chg="mod">
          <ac:chgData name="Quakers Hill Parish" userId="654315b0-35d7-4124-99ab-33b305b33ffd" providerId="ADAL" clId="{70974CCC-3B9C-475B-B002-71DF28B46225}" dt="2024-01-11T02:51:14.089" v="115" actId="14100"/>
          <ac:spMkLst>
            <pc:docMk/>
            <pc:sldMk cId="3613664429" sldId="32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16.690" v="116" actId="14100"/>
          <ac:spMkLst>
            <pc:docMk/>
            <pc:sldMk cId="3613664429" sldId="32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20.741" v="117" actId="14100"/>
          <ac:spMkLst>
            <pc:docMk/>
            <pc:sldMk cId="3613664429" sldId="32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5:14.004" v="168" actId="47"/>
        <pc:sldMkLst>
          <pc:docMk/>
          <pc:sldMk cId="3613664429" sldId="328"/>
        </pc:sldMkLst>
        <pc:spChg chg="mod">
          <ac:chgData name="Quakers Hill Parish" userId="654315b0-35d7-4124-99ab-33b305b33ffd" providerId="ADAL" clId="{70974CCC-3B9C-475B-B002-71DF28B46225}" dt="2024-01-11T02:50:57.736" v="112" actId="14100"/>
          <ac:spMkLst>
            <pc:docMk/>
            <pc:sldMk cId="3613664429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00.840" v="113" actId="14100"/>
          <ac:spMkLst>
            <pc:docMk/>
            <pc:sldMk cId="3613664429" sldId="32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1:07.185" v="114" actId="14100"/>
          <ac:spMkLst>
            <pc:docMk/>
            <pc:sldMk cId="3613664429" sldId="32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5:14.491" v="169" actId="47"/>
        <pc:sldMkLst>
          <pc:docMk/>
          <pc:sldMk cId="3613664429" sldId="329"/>
        </pc:sldMkLst>
        <pc:spChg chg="mod">
          <ac:chgData name="Quakers Hill Parish" userId="654315b0-35d7-4124-99ab-33b305b33ffd" providerId="ADAL" clId="{70974CCC-3B9C-475B-B002-71DF28B46225}" dt="2024-01-11T02:50:41.800" v="109" actId="14100"/>
          <ac:spMkLst>
            <pc:docMk/>
            <pc:sldMk cId="3613664429" sldId="32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45.200" v="110" actId="14100"/>
          <ac:spMkLst>
            <pc:docMk/>
            <pc:sldMk cId="3613664429" sldId="32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49.538" v="111" actId="14100"/>
          <ac:spMkLst>
            <pc:docMk/>
            <pc:sldMk cId="3613664429" sldId="32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45:15.106" v="170" actId="47"/>
        <pc:sldMkLst>
          <pc:docMk/>
          <pc:sldMk cId="3613664429" sldId="330"/>
        </pc:sldMkLst>
        <pc:spChg chg="mod">
          <ac:chgData name="Quakers Hill Parish" userId="654315b0-35d7-4124-99ab-33b305b33ffd" providerId="ADAL" clId="{70974CCC-3B9C-475B-B002-71DF28B46225}" dt="2024-01-11T02:50:29.620" v="106" actId="14100"/>
          <ac:spMkLst>
            <pc:docMk/>
            <pc:sldMk cId="3613664429" sldId="33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32.638" v="107" actId="14100"/>
          <ac:spMkLst>
            <pc:docMk/>
            <pc:sldMk cId="3613664429" sldId="33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35.693" v="108" actId="14100"/>
          <ac:spMkLst>
            <pc:docMk/>
            <pc:sldMk cId="3613664429" sldId="33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28.335" v="182" actId="47"/>
        <pc:sldMkLst>
          <pc:docMk/>
          <pc:sldMk cId="3613664429" sldId="331"/>
        </pc:sldMkLst>
        <pc:spChg chg="mod">
          <ac:chgData name="Quakers Hill Parish" userId="654315b0-35d7-4124-99ab-33b305b33ffd" providerId="ADAL" clId="{70974CCC-3B9C-475B-B002-71DF28B46225}" dt="2024-01-11T02:50:11.928" v="103" actId="14100"/>
          <ac:spMkLst>
            <pc:docMk/>
            <pc:sldMk cId="3613664429" sldId="33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15.341" v="104" actId="14100"/>
          <ac:spMkLst>
            <pc:docMk/>
            <pc:sldMk cId="3613664429" sldId="33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19.350" v="105" actId="14100"/>
          <ac:spMkLst>
            <pc:docMk/>
            <pc:sldMk cId="3613664429" sldId="33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28.712" v="183" actId="47"/>
        <pc:sldMkLst>
          <pc:docMk/>
          <pc:sldMk cId="3613664429" sldId="332"/>
        </pc:sldMkLst>
        <pc:spChg chg="mod">
          <ac:chgData name="Quakers Hill Parish" userId="654315b0-35d7-4124-99ab-33b305b33ffd" providerId="ADAL" clId="{70974CCC-3B9C-475B-B002-71DF28B46225}" dt="2024-01-11T02:49:58.591" v="100" actId="14100"/>
          <ac:spMkLst>
            <pc:docMk/>
            <pc:sldMk cId="3613664429" sldId="33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01.724" v="101" actId="14100"/>
          <ac:spMkLst>
            <pc:docMk/>
            <pc:sldMk cId="3613664429" sldId="33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50:05.663" v="102" actId="14100"/>
          <ac:spMkLst>
            <pc:docMk/>
            <pc:sldMk cId="3613664429" sldId="33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29.064" v="184" actId="47"/>
        <pc:sldMkLst>
          <pc:docMk/>
          <pc:sldMk cId="3613664429" sldId="333"/>
        </pc:sldMkLst>
        <pc:spChg chg="mod">
          <ac:chgData name="Quakers Hill Parish" userId="654315b0-35d7-4124-99ab-33b305b33ffd" providerId="ADAL" clId="{70974CCC-3B9C-475B-B002-71DF28B46225}" dt="2024-01-11T02:49:43.830" v="97" actId="14100"/>
          <ac:spMkLst>
            <pc:docMk/>
            <pc:sldMk cId="3613664429" sldId="33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47.013" v="98" actId="14100"/>
          <ac:spMkLst>
            <pc:docMk/>
            <pc:sldMk cId="3613664429" sldId="33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51.672" v="99" actId="14100"/>
          <ac:spMkLst>
            <pc:docMk/>
            <pc:sldMk cId="3613664429" sldId="33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29.451" v="185" actId="47"/>
        <pc:sldMkLst>
          <pc:docMk/>
          <pc:sldMk cId="3613664429" sldId="334"/>
        </pc:sldMkLst>
        <pc:spChg chg="mod">
          <ac:chgData name="Quakers Hill Parish" userId="654315b0-35d7-4124-99ab-33b305b33ffd" providerId="ADAL" clId="{70974CCC-3B9C-475B-B002-71DF28B46225}" dt="2024-01-11T02:49:33.283" v="93" actId="14100"/>
          <ac:spMkLst>
            <pc:docMk/>
            <pc:sldMk cId="3613664429" sldId="33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35.879" v="94" actId="14100"/>
          <ac:spMkLst>
            <pc:docMk/>
            <pc:sldMk cId="3613664429" sldId="33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39.110" v="95" actId="14100"/>
          <ac:spMkLst>
            <pc:docMk/>
            <pc:sldMk cId="3613664429" sldId="33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39.391" v="186" actId="47"/>
        <pc:sldMkLst>
          <pc:docMk/>
          <pc:sldMk cId="3613664429" sldId="335"/>
        </pc:sldMkLst>
        <pc:spChg chg="mod">
          <ac:chgData name="Quakers Hill Parish" userId="654315b0-35d7-4124-99ab-33b305b33ffd" providerId="ADAL" clId="{70974CCC-3B9C-475B-B002-71DF28B46225}" dt="2024-01-11T02:49:19.982" v="90" actId="14100"/>
          <ac:spMkLst>
            <pc:docMk/>
            <pc:sldMk cId="3613664429" sldId="33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22.537" v="91" actId="14100"/>
          <ac:spMkLst>
            <pc:docMk/>
            <pc:sldMk cId="3613664429" sldId="33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26.255" v="92" actId="14100"/>
          <ac:spMkLst>
            <pc:docMk/>
            <pc:sldMk cId="3613664429" sldId="33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39.643" v="187" actId="47"/>
        <pc:sldMkLst>
          <pc:docMk/>
          <pc:sldMk cId="3613664429" sldId="336"/>
        </pc:sldMkLst>
        <pc:spChg chg="mod">
          <ac:chgData name="Quakers Hill Parish" userId="654315b0-35d7-4124-99ab-33b305b33ffd" providerId="ADAL" clId="{70974CCC-3B9C-475B-B002-71DF28B46225}" dt="2024-01-11T02:49:03.497" v="87" actId="14100"/>
          <ac:spMkLst>
            <pc:docMk/>
            <pc:sldMk cId="3613664429" sldId="33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08.321" v="88" actId="14100"/>
          <ac:spMkLst>
            <pc:docMk/>
            <pc:sldMk cId="3613664429" sldId="33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9:14.685" v="89" actId="14100"/>
          <ac:spMkLst>
            <pc:docMk/>
            <pc:sldMk cId="3613664429" sldId="33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39.878" v="188" actId="47"/>
        <pc:sldMkLst>
          <pc:docMk/>
          <pc:sldMk cId="3613664429" sldId="337"/>
        </pc:sldMkLst>
        <pc:spChg chg="mod">
          <ac:chgData name="Quakers Hill Parish" userId="654315b0-35d7-4124-99ab-33b305b33ffd" providerId="ADAL" clId="{70974CCC-3B9C-475B-B002-71DF28B46225}" dt="2024-01-11T02:48:46.982" v="84" actId="14100"/>
          <ac:spMkLst>
            <pc:docMk/>
            <pc:sldMk cId="3613664429" sldId="33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49.963" v="85" actId="14100"/>
          <ac:spMkLst>
            <pc:docMk/>
            <pc:sldMk cId="3613664429" sldId="33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55.547" v="86" actId="14100"/>
          <ac:spMkLst>
            <pc:docMk/>
            <pc:sldMk cId="3613664429" sldId="33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1:40.193" v="189" actId="47"/>
        <pc:sldMkLst>
          <pc:docMk/>
          <pc:sldMk cId="3613664429" sldId="338"/>
        </pc:sldMkLst>
        <pc:spChg chg="mod">
          <ac:chgData name="Quakers Hill Parish" userId="654315b0-35d7-4124-99ab-33b305b33ffd" providerId="ADAL" clId="{70974CCC-3B9C-475B-B002-71DF28B46225}" dt="2024-01-11T02:48:35.918" v="81" actId="14100"/>
          <ac:spMkLst>
            <pc:docMk/>
            <pc:sldMk cId="3613664429" sldId="33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38.195" v="82" actId="14100"/>
          <ac:spMkLst>
            <pc:docMk/>
            <pc:sldMk cId="3613664429" sldId="33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40.993" v="83" actId="14100"/>
          <ac:spMkLst>
            <pc:docMk/>
            <pc:sldMk cId="3613664429" sldId="33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2:06.322" v="191" actId="47"/>
        <pc:sldMkLst>
          <pc:docMk/>
          <pc:sldMk cId="3613664429" sldId="339"/>
        </pc:sldMkLst>
        <pc:spChg chg="mod">
          <ac:chgData name="Quakers Hill Parish" userId="654315b0-35d7-4124-99ab-33b305b33ffd" providerId="ADAL" clId="{70974CCC-3B9C-475B-B002-71DF28B46225}" dt="2024-01-11T02:48:24.257" v="78" actId="14100"/>
          <ac:spMkLst>
            <pc:docMk/>
            <pc:sldMk cId="3613664429" sldId="33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26.814" v="79" actId="14100"/>
          <ac:spMkLst>
            <pc:docMk/>
            <pc:sldMk cId="3613664429" sldId="33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29.568" v="80" actId="14100"/>
          <ac:spMkLst>
            <pc:docMk/>
            <pc:sldMk cId="3613664429" sldId="33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2:06.731" v="192" actId="47"/>
        <pc:sldMkLst>
          <pc:docMk/>
          <pc:sldMk cId="3613664429" sldId="340"/>
        </pc:sldMkLst>
        <pc:spChg chg="mod">
          <ac:chgData name="Quakers Hill Parish" userId="654315b0-35d7-4124-99ab-33b305b33ffd" providerId="ADAL" clId="{70974CCC-3B9C-475B-B002-71DF28B46225}" dt="2024-01-11T02:48:12.778" v="75" actId="14100"/>
          <ac:spMkLst>
            <pc:docMk/>
            <pc:sldMk cId="3613664429" sldId="34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15.123" v="76" actId="14100"/>
          <ac:spMkLst>
            <pc:docMk/>
            <pc:sldMk cId="3613664429" sldId="34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18.699" v="77" actId="14100"/>
          <ac:spMkLst>
            <pc:docMk/>
            <pc:sldMk cId="3613664429" sldId="34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2:07.126" v="193" actId="47"/>
        <pc:sldMkLst>
          <pc:docMk/>
          <pc:sldMk cId="3613664429" sldId="341"/>
        </pc:sldMkLst>
        <pc:spChg chg="mod">
          <ac:chgData name="Quakers Hill Parish" userId="654315b0-35d7-4124-99ab-33b305b33ffd" providerId="ADAL" clId="{70974CCC-3B9C-475B-B002-71DF28B46225}" dt="2024-01-11T02:47:59.601" v="72" actId="14100"/>
          <ac:spMkLst>
            <pc:docMk/>
            <pc:sldMk cId="3613664429" sldId="34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02.578" v="73" actId="14100"/>
          <ac:spMkLst>
            <pc:docMk/>
            <pc:sldMk cId="3613664429" sldId="34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8:06.573" v="74" actId="14100"/>
          <ac:spMkLst>
            <pc:docMk/>
            <pc:sldMk cId="3613664429" sldId="34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4-24T04:52:07.724" v="194" actId="47"/>
        <pc:sldMkLst>
          <pc:docMk/>
          <pc:sldMk cId="3613664429" sldId="342"/>
        </pc:sldMkLst>
        <pc:spChg chg="mod">
          <ac:chgData name="Quakers Hill Parish" userId="654315b0-35d7-4124-99ab-33b305b33ffd" providerId="ADAL" clId="{70974CCC-3B9C-475B-B002-71DF28B46225}" dt="2024-01-11T02:47:45.921" v="69" actId="14100"/>
          <ac:spMkLst>
            <pc:docMk/>
            <pc:sldMk cId="3613664429" sldId="34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7:48.254" v="70" actId="14100"/>
          <ac:spMkLst>
            <pc:docMk/>
            <pc:sldMk cId="3613664429" sldId="34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7:53.415" v="71" actId="14100"/>
          <ac:spMkLst>
            <pc:docMk/>
            <pc:sldMk cId="3613664429" sldId="34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70974CCC-3B9C-475B-B002-71DF28B46225}" dt="2024-01-11T02:42:34.588" v="29" actId="47"/>
        <pc:sldMkLst>
          <pc:docMk/>
          <pc:sldMk cId="2868653239" sldId="349"/>
        </pc:sldMkLst>
        <pc:picChg chg="mod">
          <ac:chgData name="Quakers Hill Parish" userId="654315b0-35d7-4124-99ab-33b305b33ffd" providerId="ADAL" clId="{70974CCC-3B9C-475B-B002-71DF28B46225}" dt="2024-01-11T02:42:26.891" v="28" actId="207"/>
          <ac:picMkLst>
            <pc:docMk/>
            <pc:sldMk cId="2868653239" sldId="349"/>
            <ac:picMk id="2" creationId="{00000000-0000-0000-0000-000000000000}"/>
          </ac:picMkLst>
        </pc:picChg>
      </pc:sldChg>
      <pc:sldChg chg="del">
        <pc:chgData name="Quakers Hill Parish" userId="654315b0-35d7-4124-99ab-33b305b33ffd" providerId="ADAL" clId="{70974CCC-3B9C-475B-B002-71DF28B46225}" dt="2024-01-11T02:46:34.936" v="57" actId="47"/>
        <pc:sldMkLst>
          <pc:docMk/>
          <pc:sldMk cId="2868653239" sldId="356"/>
        </pc:sldMkLst>
      </pc:sldChg>
      <pc:sldChg chg="del">
        <pc:chgData name="Quakers Hill Parish" userId="654315b0-35d7-4124-99ab-33b305b33ffd" providerId="ADAL" clId="{70974CCC-3B9C-475B-B002-71DF28B46225}" dt="2024-04-24T04:40:49.976" v="141" actId="47"/>
        <pc:sldMkLst>
          <pc:docMk/>
          <pc:sldMk cId="1164093452" sldId="359"/>
        </pc:sldMkLst>
      </pc:sldChg>
      <pc:sldChg chg="del">
        <pc:chgData name="Quakers Hill Parish" userId="654315b0-35d7-4124-99ab-33b305b33ffd" providerId="ADAL" clId="{70974CCC-3B9C-475B-B002-71DF28B46225}" dt="2024-01-11T02:44:38.707" v="43" actId="47"/>
        <pc:sldMkLst>
          <pc:docMk/>
          <pc:sldMk cId="1978430475" sldId="360"/>
        </pc:sldMkLst>
      </pc:sldChg>
      <pc:sldChg chg="delSp modSp del mod">
        <pc:chgData name="Quakers Hill Parish" userId="654315b0-35d7-4124-99ab-33b305b33ffd" providerId="ADAL" clId="{70974CCC-3B9C-475B-B002-71DF28B46225}" dt="2024-04-24T04:48:04.559" v="178" actId="47"/>
        <pc:sldMkLst>
          <pc:docMk/>
          <pc:sldMk cId="1855999235" sldId="363"/>
        </pc:sldMkLst>
        <pc:spChg chg="del mod">
          <ac:chgData name="Quakers Hill Parish" userId="654315b0-35d7-4124-99ab-33b305b33ffd" providerId="ADAL" clId="{70974CCC-3B9C-475B-B002-71DF28B46225}" dt="2024-01-11T02:45:49.362" v="50" actId="478"/>
          <ac:spMkLst>
            <pc:docMk/>
            <pc:sldMk cId="1855999235" sldId="3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6:11.991" v="55" actId="20577"/>
          <ac:spMkLst>
            <pc:docMk/>
            <pc:sldMk cId="1855999235" sldId="363"/>
            <ac:spMk id="5" creationId="{00000000-0000-0000-0000-000000000000}"/>
          </ac:spMkLst>
        </pc:spChg>
        <pc:spChg chg="mod">
          <ac:chgData name="Quakers Hill Parish" userId="654315b0-35d7-4124-99ab-33b305b33ffd" providerId="ADAL" clId="{70974CCC-3B9C-475B-B002-71DF28B46225}" dt="2024-01-11T02:46:19.251" v="56" actId="113"/>
          <ac:spMkLst>
            <pc:docMk/>
            <pc:sldMk cId="1855999235" sldId="363"/>
            <ac:spMk id="6" creationId="{00000000-0000-0000-0000-000000000000}"/>
          </ac:spMkLst>
        </pc:spChg>
      </pc:sldChg>
      <pc:sldChg chg="del">
        <pc:chgData name="Quakers Hill Parish" userId="654315b0-35d7-4124-99ab-33b305b33ffd" providerId="ADAL" clId="{70974CCC-3B9C-475B-B002-71DF28B46225}" dt="2024-01-11T02:46:54.201" v="59" actId="47"/>
        <pc:sldMkLst>
          <pc:docMk/>
          <pc:sldMk cId="149881304" sldId="364"/>
        </pc:sldMkLst>
      </pc:sldChg>
      <pc:sldChg chg="del">
        <pc:chgData name="Quakers Hill Parish" userId="654315b0-35d7-4124-99ab-33b305b33ffd" providerId="ADAL" clId="{70974CCC-3B9C-475B-B002-71DF28B46225}" dt="2024-01-11T02:47:13.131" v="61" actId="47"/>
        <pc:sldMkLst>
          <pc:docMk/>
          <pc:sldMk cId="3549833228" sldId="365"/>
        </pc:sldMkLst>
      </pc:sldChg>
      <pc:sldChg chg="del">
        <pc:chgData name="Quakers Hill Parish" userId="654315b0-35d7-4124-99ab-33b305b33ffd" providerId="ADAL" clId="{70974CCC-3B9C-475B-B002-71DF28B46225}" dt="2024-01-11T02:47:19.596" v="62" actId="47"/>
        <pc:sldMkLst>
          <pc:docMk/>
          <pc:sldMk cId="2571259004" sldId="367"/>
        </pc:sldMkLst>
      </pc:sldChg>
      <pc:sldChg chg="delSp modSp mod setBg">
        <pc:chgData name="Quakers Hill Parish" userId="654315b0-35d7-4124-99ab-33b305b33ffd" providerId="ADAL" clId="{70974CCC-3B9C-475B-B002-71DF28B46225}" dt="2024-01-11T02:41:46.810" v="22" actId="478"/>
        <pc:sldMkLst>
          <pc:docMk/>
          <pc:sldMk cId="2031384749" sldId="378"/>
        </pc:sldMkLst>
        <pc:picChg chg="del mod">
          <ac:chgData name="Quakers Hill Parish" userId="654315b0-35d7-4124-99ab-33b305b33ffd" providerId="ADAL" clId="{70974CCC-3B9C-475B-B002-71DF28B46225}" dt="2024-01-11T02:41:46.810" v="22" actId="478"/>
          <ac:picMkLst>
            <pc:docMk/>
            <pc:sldMk cId="2031384749" sldId="378"/>
            <ac:picMk id="2" creationId="{00000000-0000-0000-0000-000000000000}"/>
          </ac:picMkLst>
        </pc:picChg>
      </pc:sldChg>
      <pc:sldChg chg="del">
        <pc:chgData name="Quakers Hill Parish" userId="654315b0-35d7-4124-99ab-33b305b33ffd" providerId="ADAL" clId="{70974CCC-3B9C-475B-B002-71DF28B46225}" dt="2024-01-11T02:43:37.225" v="40" actId="47"/>
        <pc:sldMkLst>
          <pc:docMk/>
          <pc:sldMk cId="1483219806" sldId="379"/>
        </pc:sldMkLst>
      </pc:sldChg>
      <pc:sldChg chg="del">
        <pc:chgData name="Quakers Hill Parish" userId="654315b0-35d7-4124-99ab-33b305b33ffd" providerId="ADAL" clId="{70974CCC-3B9C-475B-B002-71DF28B46225}" dt="2024-01-11T02:44:18.936" v="42" actId="47"/>
        <pc:sldMkLst>
          <pc:docMk/>
          <pc:sldMk cId="1842165956" sldId="380"/>
        </pc:sldMkLst>
      </pc:sldChg>
      <pc:sldChg chg="del">
        <pc:chgData name="Quakers Hill Parish" userId="654315b0-35d7-4124-99ab-33b305b33ffd" providerId="ADAL" clId="{70974CCC-3B9C-475B-B002-71DF28B46225}" dt="2024-01-11T02:44:56.008" v="44" actId="47"/>
        <pc:sldMkLst>
          <pc:docMk/>
          <pc:sldMk cId="155388450" sldId="381"/>
        </pc:sldMkLst>
      </pc:sldChg>
      <pc:sldChg chg="del">
        <pc:chgData name="Quakers Hill Parish" userId="654315b0-35d7-4124-99ab-33b305b33ffd" providerId="ADAL" clId="{70974CCC-3B9C-475B-B002-71DF28B46225}" dt="2024-01-11T02:46:48.464" v="58" actId="47"/>
        <pc:sldMkLst>
          <pc:docMk/>
          <pc:sldMk cId="677025881" sldId="382"/>
        </pc:sldMkLst>
      </pc:sldChg>
      <pc:sldChg chg="del">
        <pc:chgData name="Quakers Hill Parish" userId="654315b0-35d7-4124-99ab-33b305b33ffd" providerId="ADAL" clId="{70974CCC-3B9C-475B-B002-71DF28B46225}" dt="2024-04-24T04:44:09.347" v="165" actId="47"/>
        <pc:sldMkLst>
          <pc:docMk/>
          <pc:sldMk cId="2863891300" sldId="383"/>
        </pc:sldMkLst>
      </pc:sldChg>
      <pc:sldChg chg="del">
        <pc:chgData name="Quakers Hill Parish" userId="654315b0-35d7-4124-99ab-33b305b33ffd" providerId="ADAL" clId="{70974CCC-3B9C-475B-B002-71DF28B46225}" dt="2024-04-24T04:44:55.123" v="166" actId="47"/>
        <pc:sldMkLst>
          <pc:docMk/>
          <pc:sldMk cId="3221714725" sldId="384"/>
        </pc:sldMkLst>
      </pc:sldChg>
      <pc:sldChg chg="del">
        <pc:chgData name="Quakers Hill Parish" userId="654315b0-35d7-4124-99ab-33b305b33ffd" providerId="ADAL" clId="{70974CCC-3B9C-475B-B002-71DF28B46225}" dt="2024-01-11T02:46:54.847" v="60" actId="47"/>
        <pc:sldMkLst>
          <pc:docMk/>
          <pc:sldMk cId="1298529629" sldId="385"/>
        </pc:sldMkLst>
      </pc:sldChg>
      <pc:sldMasterChg chg="del delSldLayout">
        <pc:chgData name="Quakers Hill Parish" userId="654315b0-35d7-4124-99ab-33b305b33ffd" providerId="ADAL" clId="{70974CCC-3B9C-475B-B002-71DF28B46225}" dt="2024-01-11T02:47:13.131" v="61" actId="47"/>
        <pc:sldMasterMkLst>
          <pc:docMk/>
          <pc:sldMasterMk cId="939139638" sldId="2147483675"/>
        </pc:sldMasterMkLst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1596303476" sldId="2147483676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2644230382" sldId="2147483677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3828491793" sldId="2147483678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1434958322" sldId="2147483679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2876728821" sldId="2147483680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2412825013" sldId="2147483681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21288083" sldId="2147483682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3106478692" sldId="2147483683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1348618641" sldId="2147483684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503001774" sldId="2147483685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1734374709" sldId="2147483686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3083298369" sldId="2147483687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2868099424" sldId="2147483688"/>
          </pc:sldLayoutMkLst>
        </pc:sldLayoutChg>
        <pc:sldLayoutChg chg="del">
          <pc:chgData name="Quakers Hill Parish" userId="654315b0-35d7-4124-99ab-33b305b33ffd" providerId="ADAL" clId="{70974CCC-3B9C-475B-B002-71DF28B46225}" dt="2024-01-11T02:47:13.131" v="61" actId="47"/>
          <pc:sldLayoutMkLst>
            <pc:docMk/>
            <pc:sldMasterMk cId="939139638" sldId="2147483675"/>
            <pc:sldLayoutMk cId="1506803408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30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2913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6448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7684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8547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2856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1541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65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27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1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73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2128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828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027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719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9997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7594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7480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4035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6599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191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289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3515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2717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1988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2808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383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1731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615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04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4341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0901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901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40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43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6748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0120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387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453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71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2520000" cy="272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9865"/>
              <a:ext cx="2520000" cy="272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891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1787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8959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1546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8038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385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566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654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713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057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57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2520000" cy="272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9865"/>
              <a:ext cx="2520000" cy="272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35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4811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7232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7743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7515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888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8999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4610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66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2520000" cy="272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9865"/>
              <a:ext cx="2520000" cy="272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79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71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07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47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7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33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753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84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921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758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432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794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063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7207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306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1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liturgyhelp.com.au/resource_file/graphics/banner_art/jc_N20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70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351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179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94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74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695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5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168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193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4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4/24/2024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72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401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0047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7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71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063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839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01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07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70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319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780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008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457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228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15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940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695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677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80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780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37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894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887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102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489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4735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718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3782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18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992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552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3439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297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282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372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043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09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656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69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08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7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5711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9498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896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923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8724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7083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18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5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3236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0197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01994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79314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39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0568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1298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9642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881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81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81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3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65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11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9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8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1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7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24/04/2024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0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28588"/>
            <a:ext cx="61926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twentieth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18th August, 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304" y="328498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14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1990145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Proverbs 9:1-6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332656"/>
            <a:ext cx="921702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33:2-3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Taste and see the goodness of the Lord.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Ephesians  5:15-20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AU" sz="45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 who eat my flesh and drink my blood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live in me and I in them,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says the Lord.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John 6: 51-58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78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2951312" y="980728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5454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6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9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459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053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9355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586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91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706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267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8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88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9326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455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228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074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16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1515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78011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5688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63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7227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9388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65620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5929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00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29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985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4091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99011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987824" y="1967062"/>
            <a:ext cx="5688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cap="all" dirty="0">
                <a:solidFill>
                  <a:schemeClr val="bg1"/>
                </a:solidFill>
                <a:latin typeface="Calibri" pitchFamily="34" charset="0"/>
              </a:rPr>
              <a:t>twentieth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18 August, 2024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8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2467</Words>
  <Application>Microsoft Office PowerPoint</Application>
  <PresentationFormat>On-screen Show (4:3)</PresentationFormat>
  <Paragraphs>347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73</vt:i4>
      </vt:variant>
    </vt:vector>
  </HeadingPairs>
  <TitlesOfParts>
    <vt:vector size="89" baseType="lpstr">
      <vt:lpstr>Aptos</vt:lpstr>
      <vt:lpstr>Aptos Display</vt:lpstr>
      <vt:lpstr>Arial</vt:lpstr>
      <vt:lpstr>Calibri</vt:lpstr>
      <vt:lpstr>Office Theme</vt:lpstr>
      <vt:lpstr>6_Office Theme</vt:lpstr>
      <vt:lpstr>3_Office Theme</vt:lpstr>
      <vt:lpstr>5_Office Theme</vt:lpstr>
      <vt:lpstr>7_Office Theme</vt:lpstr>
      <vt:lpstr>9_Office Theme</vt:lpstr>
      <vt:lpstr>8_Office Theme</vt:lpstr>
      <vt:lpstr>10_Office Theme</vt:lpstr>
      <vt:lpstr>11_Office Theme</vt:lpstr>
      <vt:lpstr>1_Office Theme</vt:lpstr>
      <vt:lpstr>4_Office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198</cp:revision>
  <dcterms:created xsi:type="dcterms:W3CDTF">2011-11-21T04:52:32Z</dcterms:created>
  <dcterms:modified xsi:type="dcterms:W3CDTF">2024-04-24T04:52:35Z</dcterms:modified>
</cp:coreProperties>
</file>