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1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5" r:id="rId3"/>
    <p:sldMasterId id="2147483720" r:id="rId4"/>
    <p:sldMasterId id="2147483734" r:id="rId5"/>
    <p:sldMasterId id="2147483747" r:id="rId6"/>
    <p:sldMasterId id="2147483761" r:id="rId7"/>
    <p:sldMasterId id="2147483775" r:id="rId8"/>
    <p:sldMasterId id="2147483790" r:id="rId9"/>
    <p:sldMasterId id="2147483804" r:id="rId10"/>
    <p:sldMasterId id="2147483818" r:id="rId11"/>
    <p:sldMasterId id="2147483832" r:id="rId12"/>
  </p:sldMasterIdLst>
  <p:notesMasterIdLst>
    <p:notesMasterId r:id="rId86"/>
  </p:notesMasterIdLst>
  <p:sldIdLst>
    <p:sldId id="323" r:id="rId13"/>
    <p:sldId id="487" r:id="rId14"/>
    <p:sldId id="735" r:id="rId15"/>
    <p:sldId id="734" r:id="rId16"/>
    <p:sldId id="733" r:id="rId17"/>
    <p:sldId id="732" r:id="rId18"/>
    <p:sldId id="261" r:id="rId19"/>
    <p:sldId id="378" r:id="rId20"/>
    <p:sldId id="262" r:id="rId21"/>
    <p:sldId id="488" r:id="rId22"/>
    <p:sldId id="263" r:id="rId23"/>
    <p:sldId id="736" r:id="rId24"/>
    <p:sldId id="321" r:id="rId25"/>
    <p:sldId id="489" r:id="rId26"/>
    <p:sldId id="322" r:id="rId27"/>
    <p:sldId id="737" r:id="rId28"/>
    <p:sldId id="271" r:id="rId29"/>
    <p:sldId id="272" r:id="rId30"/>
    <p:sldId id="273" r:id="rId31"/>
    <p:sldId id="274" r:id="rId32"/>
    <p:sldId id="275" r:id="rId33"/>
    <p:sldId id="276" r:id="rId34"/>
    <p:sldId id="380" r:id="rId35"/>
    <p:sldId id="279" r:id="rId36"/>
    <p:sldId id="490" r:id="rId37"/>
    <p:sldId id="278" r:id="rId38"/>
    <p:sldId id="491" r:id="rId39"/>
    <p:sldId id="738" r:id="rId40"/>
    <p:sldId id="379" r:id="rId41"/>
    <p:sldId id="739" r:id="rId42"/>
    <p:sldId id="381" r:id="rId43"/>
    <p:sldId id="372" r:id="rId44"/>
    <p:sldId id="743" r:id="rId45"/>
    <p:sldId id="742" r:id="rId46"/>
    <p:sldId id="741" r:id="rId47"/>
    <p:sldId id="740" r:id="rId48"/>
    <p:sldId id="382" r:id="rId49"/>
    <p:sldId id="287" r:id="rId50"/>
    <p:sldId id="492" r:id="rId51"/>
    <p:sldId id="744" r:id="rId52"/>
    <p:sldId id="289" r:id="rId53"/>
    <p:sldId id="362" r:id="rId54"/>
    <p:sldId id="291" r:id="rId55"/>
    <p:sldId id="292" r:id="rId56"/>
    <p:sldId id="293" r:id="rId57"/>
    <p:sldId id="745" r:id="rId58"/>
    <p:sldId id="294" r:id="rId59"/>
    <p:sldId id="298" r:id="rId60"/>
    <p:sldId id="503" r:id="rId61"/>
    <p:sldId id="369" r:id="rId62"/>
    <p:sldId id="383" r:id="rId63"/>
    <p:sldId id="295" r:id="rId64"/>
    <p:sldId id="296" r:id="rId65"/>
    <p:sldId id="505" r:id="rId66"/>
    <p:sldId id="297" r:id="rId67"/>
    <p:sldId id="506" r:id="rId68"/>
    <p:sldId id="384" r:id="rId69"/>
    <p:sldId id="748" r:id="rId70"/>
    <p:sldId id="747" r:id="rId71"/>
    <p:sldId id="746" r:id="rId72"/>
    <p:sldId id="713" r:id="rId73"/>
    <p:sldId id="391" r:id="rId74"/>
    <p:sldId id="752" r:id="rId75"/>
    <p:sldId id="751" r:id="rId76"/>
    <p:sldId id="750" r:id="rId77"/>
    <p:sldId id="749" r:id="rId78"/>
    <p:sldId id="392" r:id="rId79"/>
    <p:sldId id="310" r:id="rId80"/>
    <p:sldId id="755" r:id="rId81"/>
    <p:sldId id="754" r:id="rId82"/>
    <p:sldId id="753" r:id="rId83"/>
    <p:sldId id="721" r:id="rId84"/>
    <p:sldId id="359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1800"/>
    <a:srgbClr val="003300"/>
    <a:srgbClr val="333300"/>
    <a:srgbClr val="66FF33"/>
    <a:srgbClr val="33CC33"/>
    <a:srgbClr val="008000"/>
    <a:srgbClr val="669900"/>
    <a:srgbClr val="00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9F0DDE-1527-495E-80AB-B0EFE40A77CC}" v="97" dt="2024-05-02T02:33:02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slide" Target="slides/slide72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openxmlformats.org/officeDocument/2006/relationships/tableStyles" Target="tableStyle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kers Hill Parish" userId="654315b0-35d7-4124-99ab-33b305b33ffd" providerId="ADAL" clId="{9D9F0DDE-1527-495E-80AB-B0EFE40A77CC}"/>
    <pc:docChg chg="custSel delSld modSld sldOrd delMainMaster">
      <pc:chgData name="Quakers Hill Parish" userId="654315b0-35d7-4124-99ab-33b305b33ffd" providerId="ADAL" clId="{9D9F0DDE-1527-495E-80AB-B0EFE40A77CC}" dt="2024-04-24T05:31:32.911" v="198"/>
      <pc:docMkLst>
        <pc:docMk/>
      </pc:docMkLst>
      <pc:sldChg chg="modSp del mod">
        <pc:chgData name="Quakers Hill Parish" userId="654315b0-35d7-4124-99ab-33b305b33ffd" providerId="ADAL" clId="{9D9F0DDE-1527-495E-80AB-B0EFE40A77CC}" dt="2024-04-24T04:54:21.348" v="130" actId="47"/>
        <pc:sldMkLst>
          <pc:docMk/>
          <pc:sldMk cId="119157939" sldId="257"/>
        </pc:sldMkLst>
        <pc:spChg chg="mod">
          <ac:chgData name="Quakers Hill Parish" userId="654315b0-35d7-4124-99ab-33b305b33ffd" providerId="ADAL" clId="{9D9F0DDE-1527-495E-80AB-B0EFE40A77CC}" dt="2024-01-11T02:57:28.766" v="38" actId="14100"/>
          <ac:spMkLst>
            <pc:docMk/>
            <pc:sldMk cId="119157939" sldId="25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2:57:30.982" v="39" actId="14100"/>
          <ac:spMkLst>
            <pc:docMk/>
            <pc:sldMk cId="119157939" sldId="257"/>
            <ac:spMk id="3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2:57:34.135" v="40" actId="14100"/>
          <ac:spMkLst>
            <pc:docMk/>
            <pc:sldMk cId="119157939" sldId="257"/>
            <ac:spMk id="4" creationId="{00000000-0000-0000-0000-000000000000}"/>
          </ac:spMkLst>
        </pc:spChg>
      </pc:sldChg>
      <pc:sldChg chg="del">
        <pc:chgData name="Quakers Hill Parish" userId="654315b0-35d7-4124-99ab-33b305b33ffd" providerId="ADAL" clId="{9D9F0DDE-1527-495E-80AB-B0EFE40A77CC}" dt="2024-04-24T04:54:43.684" v="134" actId="47"/>
        <pc:sldMkLst>
          <pc:docMk/>
          <pc:sldMk cId="1561660390" sldId="261"/>
        </pc:sldMkLst>
      </pc:sldChg>
      <pc:sldChg chg="del">
        <pc:chgData name="Quakers Hill Parish" userId="654315b0-35d7-4124-99ab-33b305b33ffd" providerId="ADAL" clId="{9D9F0DDE-1527-495E-80AB-B0EFE40A77CC}" dt="2024-04-24T05:10:51.782" v="135" actId="47"/>
        <pc:sldMkLst>
          <pc:docMk/>
          <pc:sldMk cId="3937607769" sldId="262"/>
        </pc:sldMkLst>
      </pc:sldChg>
      <pc:sldChg chg="del">
        <pc:chgData name="Quakers Hill Parish" userId="654315b0-35d7-4124-99ab-33b305b33ffd" providerId="ADAL" clId="{9D9F0DDE-1527-495E-80AB-B0EFE40A77CC}" dt="2024-04-24T05:10:52.269" v="136" actId="47"/>
        <pc:sldMkLst>
          <pc:docMk/>
          <pc:sldMk cId="3544767924" sldId="263"/>
        </pc:sldMkLst>
      </pc:sldChg>
      <pc:sldChg chg="modSp mod setBg">
        <pc:chgData name="Quakers Hill Parish" userId="654315b0-35d7-4124-99ab-33b305b33ffd" providerId="ADAL" clId="{9D9F0DDE-1527-495E-80AB-B0EFE40A77CC}" dt="2024-04-24T05:23:34.301" v="144"/>
        <pc:sldMkLst>
          <pc:docMk/>
          <pc:sldMk cId="2575721258" sldId="271"/>
        </pc:sldMkLst>
        <pc:spChg chg="mod">
          <ac:chgData name="Quakers Hill Parish" userId="654315b0-35d7-4124-99ab-33b305b33ffd" providerId="ADAL" clId="{9D9F0DDE-1527-495E-80AB-B0EFE40A77CC}" dt="2024-04-24T05:23:31.641" v="143" actId="207"/>
          <ac:spMkLst>
            <pc:docMk/>
            <pc:sldMk cId="2575721258" sldId="271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9D9F0DDE-1527-495E-80AB-B0EFE40A77CC}" dt="2024-04-24T05:23:47.549" v="148"/>
        <pc:sldMkLst>
          <pc:docMk/>
          <pc:sldMk cId="3534440998" sldId="272"/>
        </pc:sldMkLst>
        <pc:spChg chg="mod">
          <ac:chgData name="Quakers Hill Parish" userId="654315b0-35d7-4124-99ab-33b305b33ffd" providerId="ADAL" clId="{9D9F0DDE-1527-495E-80AB-B0EFE40A77CC}" dt="2024-04-24T05:23:43.993" v="147" actId="207"/>
          <ac:spMkLst>
            <pc:docMk/>
            <pc:sldMk cId="3534440998" sldId="272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9D9F0DDE-1527-495E-80AB-B0EFE40A77CC}" dt="2024-04-24T05:23:59.944" v="151"/>
        <pc:sldMkLst>
          <pc:docMk/>
          <pc:sldMk cId="269181385" sldId="273"/>
        </pc:sldMkLst>
        <pc:spChg chg="mod">
          <ac:chgData name="Quakers Hill Parish" userId="654315b0-35d7-4124-99ab-33b305b33ffd" providerId="ADAL" clId="{9D9F0DDE-1527-495E-80AB-B0EFE40A77CC}" dt="2024-04-24T05:23:56.578" v="150" actId="255"/>
          <ac:spMkLst>
            <pc:docMk/>
            <pc:sldMk cId="269181385" sldId="273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9D9F0DDE-1527-495E-80AB-B0EFE40A77CC}" dt="2024-04-24T05:24:18.429" v="155" actId="403"/>
        <pc:sldMkLst>
          <pc:docMk/>
          <pc:sldMk cId="3122992743" sldId="274"/>
        </pc:sldMkLst>
        <pc:spChg chg="mod">
          <ac:chgData name="Quakers Hill Parish" userId="654315b0-35d7-4124-99ab-33b305b33ffd" providerId="ADAL" clId="{9D9F0DDE-1527-495E-80AB-B0EFE40A77CC}" dt="2024-04-24T05:24:18.429" v="155" actId="403"/>
          <ac:spMkLst>
            <pc:docMk/>
            <pc:sldMk cId="3122992743" sldId="274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9D9F0DDE-1527-495E-80AB-B0EFE40A77CC}" dt="2024-04-24T05:24:29.391" v="156" actId="47"/>
        <pc:sldMkLst>
          <pc:docMk/>
          <pc:sldMk cId="2568170628" sldId="275"/>
        </pc:sldMkLst>
      </pc:sldChg>
      <pc:sldChg chg="modSp mod setBg">
        <pc:chgData name="Quakers Hill Parish" userId="654315b0-35d7-4124-99ab-33b305b33ffd" providerId="ADAL" clId="{9D9F0DDE-1527-495E-80AB-B0EFE40A77CC}" dt="2024-04-24T05:24:50.920" v="159"/>
        <pc:sldMkLst>
          <pc:docMk/>
          <pc:sldMk cId="838244830" sldId="276"/>
        </pc:sldMkLst>
        <pc:spChg chg="mod">
          <ac:chgData name="Quakers Hill Parish" userId="654315b0-35d7-4124-99ab-33b305b33ffd" providerId="ADAL" clId="{9D9F0DDE-1527-495E-80AB-B0EFE40A77CC}" dt="2024-04-24T05:24:45.900" v="158" actId="255"/>
          <ac:spMkLst>
            <pc:docMk/>
            <pc:sldMk cId="838244830" sldId="276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9D9F0DDE-1527-495E-80AB-B0EFE40A77CC}" dt="2024-04-24T05:25:03.217" v="160" actId="47"/>
        <pc:sldMkLst>
          <pc:docMk/>
          <pc:sldMk cId="2556344889" sldId="278"/>
        </pc:sldMkLst>
      </pc:sldChg>
      <pc:sldChg chg="del">
        <pc:chgData name="Quakers Hill Parish" userId="654315b0-35d7-4124-99ab-33b305b33ffd" providerId="ADAL" clId="{9D9F0DDE-1527-495E-80AB-B0EFE40A77CC}" dt="2024-04-24T05:25:03.638" v="161" actId="47"/>
        <pc:sldMkLst>
          <pc:docMk/>
          <pc:sldMk cId="3916099627" sldId="279"/>
        </pc:sldMkLst>
      </pc:sldChg>
      <pc:sldChg chg="del">
        <pc:chgData name="Quakers Hill Parish" userId="654315b0-35d7-4124-99ab-33b305b33ffd" providerId="ADAL" clId="{9D9F0DDE-1527-495E-80AB-B0EFE40A77CC}" dt="2024-04-24T05:25:03.984" v="162" actId="47"/>
        <pc:sldMkLst>
          <pc:docMk/>
          <pc:sldMk cId="2851375833" sldId="280"/>
        </pc:sldMkLst>
      </pc:sldChg>
      <pc:sldChg chg="del">
        <pc:chgData name="Quakers Hill Parish" userId="654315b0-35d7-4124-99ab-33b305b33ffd" providerId="ADAL" clId="{9D9F0DDE-1527-495E-80AB-B0EFE40A77CC}" dt="2024-04-24T05:26:52.598" v="170" actId="47"/>
        <pc:sldMkLst>
          <pc:docMk/>
          <pc:sldMk cId="948606547" sldId="287"/>
        </pc:sldMkLst>
      </pc:sldChg>
      <pc:sldChg chg="del">
        <pc:chgData name="Quakers Hill Parish" userId="654315b0-35d7-4124-99ab-33b305b33ffd" providerId="ADAL" clId="{9D9F0DDE-1527-495E-80AB-B0EFE40A77CC}" dt="2024-04-24T05:26:53.056" v="171" actId="47"/>
        <pc:sldMkLst>
          <pc:docMk/>
          <pc:sldMk cId="3878650883" sldId="289"/>
        </pc:sldMkLst>
      </pc:sldChg>
      <pc:sldChg chg="del ord">
        <pc:chgData name="Quakers Hill Parish" userId="654315b0-35d7-4124-99ab-33b305b33ffd" providerId="ADAL" clId="{9D9F0DDE-1527-495E-80AB-B0EFE40A77CC}" dt="2024-04-24T05:27:37.697" v="176"/>
        <pc:sldMkLst>
          <pc:docMk/>
          <pc:sldMk cId="667561288" sldId="291"/>
        </pc:sldMkLst>
      </pc:sldChg>
      <pc:sldChg chg="del">
        <pc:chgData name="Quakers Hill Parish" userId="654315b0-35d7-4124-99ab-33b305b33ffd" providerId="ADAL" clId="{9D9F0DDE-1527-495E-80AB-B0EFE40A77CC}" dt="2024-04-24T05:27:26.142" v="173" actId="47"/>
        <pc:sldMkLst>
          <pc:docMk/>
          <pc:sldMk cId="3939271558" sldId="292"/>
        </pc:sldMkLst>
      </pc:sldChg>
      <pc:sldChg chg="del">
        <pc:chgData name="Quakers Hill Parish" userId="654315b0-35d7-4124-99ab-33b305b33ffd" providerId="ADAL" clId="{9D9F0DDE-1527-495E-80AB-B0EFE40A77CC}" dt="2024-04-24T05:27:26.346" v="174" actId="47"/>
        <pc:sldMkLst>
          <pc:docMk/>
          <pc:sldMk cId="3582638356" sldId="293"/>
        </pc:sldMkLst>
      </pc:sldChg>
      <pc:sldChg chg="del">
        <pc:chgData name="Quakers Hill Parish" userId="654315b0-35d7-4124-99ab-33b305b33ffd" providerId="ADAL" clId="{9D9F0DDE-1527-495E-80AB-B0EFE40A77CC}" dt="2024-04-24T05:29:02.931" v="177" actId="47"/>
        <pc:sldMkLst>
          <pc:docMk/>
          <pc:sldMk cId="413102633" sldId="294"/>
        </pc:sldMkLst>
      </pc:sldChg>
      <pc:sldChg chg="del">
        <pc:chgData name="Quakers Hill Parish" userId="654315b0-35d7-4124-99ab-33b305b33ffd" providerId="ADAL" clId="{9D9F0DDE-1527-495E-80AB-B0EFE40A77CC}" dt="2024-04-24T05:29:42.724" v="180" actId="47"/>
        <pc:sldMkLst>
          <pc:docMk/>
          <pc:sldMk cId="272939499" sldId="295"/>
        </pc:sldMkLst>
      </pc:sldChg>
      <pc:sldChg chg="del">
        <pc:chgData name="Quakers Hill Parish" userId="654315b0-35d7-4124-99ab-33b305b33ffd" providerId="ADAL" clId="{9D9F0DDE-1527-495E-80AB-B0EFE40A77CC}" dt="2024-04-24T05:29:42.936" v="181" actId="47"/>
        <pc:sldMkLst>
          <pc:docMk/>
          <pc:sldMk cId="430516852" sldId="296"/>
        </pc:sldMkLst>
      </pc:sldChg>
      <pc:sldChg chg="del">
        <pc:chgData name="Quakers Hill Parish" userId="654315b0-35d7-4124-99ab-33b305b33ffd" providerId="ADAL" clId="{9D9F0DDE-1527-495E-80AB-B0EFE40A77CC}" dt="2024-04-24T05:29:43.140" v="182" actId="47"/>
        <pc:sldMkLst>
          <pc:docMk/>
          <pc:sldMk cId="4163878842" sldId="297"/>
        </pc:sldMkLst>
      </pc:sldChg>
      <pc:sldChg chg="modSp del mod">
        <pc:chgData name="Quakers Hill Parish" userId="654315b0-35d7-4124-99ab-33b305b33ffd" providerId="ADAL" clId="{9D9F0DDE-1527-495E-80AB-B0EFE40A77CC}" dt="2024-04-24T05:29:03.198" v="178" actId="47"/>
        <pc:sldMkLst>
          <pc:docMk/>
          <pc:sldMk cId="2940456509" sldId="298"/>
        </pc:sldMkLst>
        <pc:spChg chg="mod">
          <ac:chgData name="Quakers Hill Parish" userId="654315b0-35d7-4124-99ab-33b305b33ffd" providerId="ADAL" clId="{9D9F0DDE-1527-495E-80AB-B0EFE40A77CC}" dt="2024-01-11T03:01:46.070" v="72" actId="120"/>
          <ac:spMkLst>
            <pc:docMk/>
            <pc:sldMk cId="2940456509" sldId="298"/>
            <ac:spMk id="5" creationId="{00000000-0000-0000-0000-000000000000}"/>
          </ac:spMkLst>
        </pc:spChg>
      </pc:sldChg>
      <pc:sldChg chg="del">
        <pc:chgData name="Quakers Hill Parish" userId="654315b0-35d7-4124-99ab-33b305b33ffd" providerId="ADAL" clId="{9D9F0DDE-1527-495E-80AB-B0EFE40A77CC}" dt="2024-04-24T05:31:05.403" v="191" actId="47"/>
        <pc:sldMkLst>
          <pc:docMk/>
          <pc:sldMk cId="1092170236" sldId="310"/>
        </pc:sldMkLst>
      </pc:sldChg>
      <pc:sldChg chg="del">
        <pc:chgData name="Quakers Hill Parish" userId="654315b0-35d7-4124-99ab-33b305b33ffd" providerId="ADAL" clId="{9D9F0DDE-1527-495E-80AB-B0EFE40A77CC}" dt="2024-01-11T02:58:43.327" v="51" actId="47"/>
        <pc:sldMkLst>
          <pc:docMk/>
          <pc:sldMk cId="3545996753" sldId="318"/>
        </pc:sldMkLst>
      </pc:sldChg>
      <pc:sldChg chg="del">
        <pc:chgData name="Quakers Hill Parish" userId="654315b0-35d7-4124-99ab-33b305b33ffd" providerId="ADAL" clId="{9D9F0DDE-1527-495E-80AB-B0EFE40A77CC}" dt="2024-04-24T05:10:53.717" v="138" actId="47"/>
        <pc:sldMkLst>
          <pc:docMk/>
          <pc:sldMk cId="500758453" sldId="321"/>
        </pc:sldMkLst>
      </pc:sldChg>
      <pc:sldChg chg="del">
        <pc:chgData name="Quakers Hill Parish" userId="654315b0-35d7-4124-99ab-33b305b33ffd" providerId="ADAL" clId="{9D9F0DDE-1527-495E-80AB-B0EFE40A77CC}" dt="2024-04-24T05:11:47.997" v="140" actId="47"/>
        <pc:sldMkLst>
          <pc:docMk/>
          <pc:sldMk cId="3802545817" sldId="322"/>
        </pc:sldMkLst>
      </pc:sldChg>
      <pc:sldChg chg="modSp mod setBg">
        <pc:chgData name="Quakers Hill Parish" userId="654315b0-35d7-4124-99ab-33b305b33ffd" providerId="ADAL" clId="{9D9F0DDE-1527-495E-80AB-B0EFE40A77CC}" dt="2024-04-24T04:54:08.336" v="129"/>
        <pc:sldMkLst>
          <pc:docMk/>
          <pc:sldMk cId="0" sldId="323"/>
        </pc:sldMkLst>
        <pc:spChg chg="mod">
          <ac:chgData name="Quakers Hill Parish" userId="654315b0-35d7-4124-99ab-33b305b33ffd" providerId="ADAL" clId="{9D9F0DDE-1527-495E-80AB-B0EFE40A77CC}" dt="2024-04-24T04:53:52.098" v="126" actId="207"/>
          <ac:spMkLst>
            <pc:docMk/>
            <pc:sldMk cId="0" sldId="32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4-24T04:53:57.430" v="127" actId="207"/>
          <ac:spMkLst>
            <pc:docMk/>
            <pc:sldMk cId="0" sldId="32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4-24T04:54:00.490" v="128" actId="207"/>
          <ac:spMkLst>
            <pc:docMk/>
            <pc:sldMk cId="0" sldId="323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9D9F0DDE-1527-495E-80AB-B0EFE40A77CC}" dt="2024-04-24T04:54:21.615" v="131" actId="47"/>
        <pc:sldMkLst>
          <pc:docMk/>
          <pc:sldMk cId="13570881" sldId="324"/>
        </pc:sldMkLst>
        <pc:spChg chg="mod">
          <ac:chgData name="Quakers Hill Parish" userId="654315b0-35d7-4124-99ab-33b305b33ffd" providerId="ADAL" clId="{9D9F0DDE-1527-495E-80AB-B0EFE40A77CC}" dt="2024-01-11T02:57:40.053" v="41" actId="14100"/>
          <ac:spMkLst>
            <pc:docMk/>
            <pc:sldMk cId="13570881" sldId="32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2:57:44.085" v="42" actId="14100"/>
          <ac:spMkLst>
            <pc:docMk/>
            <pc:sldMk cId="13570881" sldId="324"/>
            <ac:spMk id="3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2:57:50.614" v="43" actId="14100"/>
          <ac:spMkLst>
            <pc:docMk/>
            <pc:sldMk cId="13570881" sldId="324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9D9F0DDE-1527-495E-80AB-B0EFE40A77CC}" dt="2024-04-24T04:54:21.868" v="132" actId="47"/>
        <pc:sldMkLst>
          <pc:docMk/>
          <pc:sldMk cId="13570881" sldId="325"/>
        </pc:sldMkLst>
        <pc:spChg chg="mod">
          <ac:chgData name="Quakers Hill Parish" userId="654315b0-35d7-4124-99ab-33b305b33ffd" providerId="ADAL" clId="{9D9F0DDE-1527-495E-80AB-B0EFE40A77CC}" dt="2024-01-11T02:57:56.567" v="44" actId="14100"/>
          <ac:spMkLst>
            <pc:docMk/>
            <pc:sldMk cId="13570881" sldId="325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2:57:59.231" v="45" actId="14100"/>
          <ac:spMkLst>
            <pc:docMk/>
            <pc:sldMk cId="13570881" sldId="325"/>
            <ac:spMk id="3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2:58:02.418" v="47" actId="14100"/>
          <ac:spMkLst>
            <pc:docMk/>
            <pc:sldMk cId="13570881" sldId="325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9D9F0DDE-1527-495E-80AB-B0EFE40A77CC}" dt="2024-04-24T04:54:22.104" v="133" actId="47"/>
        <pc:sldMkLst>
          <pc:docMk/>
          <pc:sldMk cId="13570881" sldId="326"/>
        </pc:sldMkLst>
        <pc:spChg chg="mod">
          <ac:chgData name="Quakers Hill Parish" userId="654315b0-35d7-4124-99ab-33b305b33ffd" providerId="ADAL" clId="{9D9F0DDE-1527-495E-80AB-B0EFE40A77CC}" dt="2024-01-11T02:58:08.752" v="48" actId="14100"/>
          <ac:spMkLst>
            <pc:docMk/>
            <pc:sldMk cId="13570881" sldId="326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2:58:12.006" v="49" actId="14100"/>
          <ac:spMkLst>
            <pc:docMk/>
            <pc:sldMk cId="13570881" sldId="326"/>
            <ac:spMk id="3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2:58:15.379" v="50" actId="14100"/>
          <ac:spMkLst>
            <pc:docMk/>
            <pc:sldMk cId="13570881" sldId="326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9D9F0DDE-1527-495E-80AB-B0EFE40A77CC}" dt="2024-04-24T05:26:30.713" v="166" actId="47"/>
        <pc:sldMkLst>
          <pc:docMk/>
          <pc:sldMk cId="13570881" sldId="327"/>
        </pc:sldMkLst>
        <pc:spChg chg="mod">
          <ac:chgData name="Quakers Hill Parish" userId="654315b0-35d7-4124-99ab-33b305b33ffd" providerId="ADAL" clId="{9D9F0DDE-1527-495E-80AB-B0EFE40A77CC}" dt="2024-01-11T03:00:42.900" v="59" actId="14100"/>
          <ac:spMkLst>
            <pc:docMk/>
            <pc:sldMk cId="13570881" sldId="32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0:45.530" v="60" actId="14100"/>
          <ac:spMkLst>
            <pc:docMk/>
            <pc:sldMk cId="13570881" sldId="327"/>
            <ac:spMk id="3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0:49.054" v="61" actId="14100"/>
          <ac:spMkLst>
            <pc:docMk/>
            <pc:sldMk cId="13570881" sldId="327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9D9F0DDE-1527-495E-80AB-B0EFE40A77CC}" dt="2024-04-24T05:26:31.028" v="167" actId="47"/>
        <pc:sldMkLst>
          <pc:docMk/>
          <pc:sldMk cId="13570881" sldId="328"/>
        </pc:sldMkLst>
        <pc:spChg chg="mod">
          <ac:chgData name="Quakers Hill Parish" userId="654315b0-35d7-4124-99ab-33b305b33ffd" providerId="ADAL" clId="{9D9F0DDE-1527-495E-80AB-B0EFE40A77CC}" dt="2024-01-11T03:00:54.101" v="62" actId="14100"/>
          <ac:spMkLst>
            <pc:docMk/>
            <pc:sldMk cId="13570881" sldId="32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0:56.812" v="63" actId="14100"/>
          <ac:spMkLst>
            <pc:docMk/>
            <pc:sldMk cId="13570881" sldId="328"/>
            <ac:spMk id="3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1:00.468" v="64" actId="14100"/>
          <ac:spMkLst>
            <pc:docMk/>
            <pc:sldMk cId="13570881" sldId="328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9D9F0DDE-1527-495E-80AB-B0EFE40A77CC}" dt="2024-04-24T05:26:31.310" v="168" actId="47"/>
        <pc:sldMkLst>
          <pc:docMk/>
          <pc:sldMk cId="13570881" sldId="329"/>
        </pc:sldMkLst>
        <pc:spChg chg="mod">
          <ac:chgData name="Quakers Hill Parish" userId="654315b0-35d7-4124-99ab-33b305b33ffd" providerId="ADAL" clId="{9D9F0DDE-1527-495E-80AB-B0EFE40A77CC}" dt="2024-01-11T03:01:08.697" v="65" actId="14100"/>
          <ac:spMkLst>
            <pc:docMk/>
            <pc:sldMk cId="13570881" sldId="32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1:11.774" v="66" actId="14100"/>
          <ac:spMkLst>
            <pc:docMk/>
            <pc:sldMk cId="13570881" sldId="329"/>
            <ac:spMk id="3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1:15.597" v="67" actId="14100"/>
          <ac:spMkLst>
            <pc:docMk/>
            <pc:sldMk cId="13570881" sldId="329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9D9F0DDE-1527-495E-80AB-B0EFE40A77CC}" dt="2024-04-24T05:26:31.932" v="169" actId="47"/>
        <pc:sldMkLst>
          <pc:docMk/>
          <pc:sldMk cId="13570881" sldId="330"/>
        </pc:sldMkLst>
        <pc:spChg chg="mod">
          <ac:chgData name="Quakers Hill Parish" userId="654315b0-35d7-4124-99ab-33b305b33ffd" providerId="ADAL" clId="{9D9F0DDE-1527-495E-80AB-B0EFE40A77CC}" dt="2024-01-11T03:01:20.114" v="68" actId="14100"/>
          <ac:spMkLst>
            <pc:docMk/>
            <pc:sldMk cId="13570881" sldId="330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1:23.609" v="69" actId="14100"/>
          <ac:spMkLst>
            <pc:docMk/>
            <pc:sldMk cId="13570881" sldId="330"/>
            <ac:spMk id="3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1:27.004" v="70" actId="14100"/>
          <ac:spMkLst>
            <pc:docMk/>
            <pc:sldMk cId="13570881" sldId="330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9D9F0DDE-1527-495E-80AB-B0EFE40A77CC}" dt="2024-04-24T05:30:25.780" v="183" actId="47"/>
        <pc:sldMkLst>
          <pc:docMk/>
          <pc:sldMk cId="13570881" sldId="331"/>
        </pc:sldMkLst>
        <pc:spChg chg="mod">
          <ac:chgData name="Quakers Hill Parish" userId="654315b0-35d7-4124-99ab-33b305b33ffd" providerId="ADAL" clId="{9D9F0DDE-1527-495E-80AB-B0EFE40A77CC}" dt="2024-01-11T03:02:53.206" v="78" actId="14100"/>
          <ac:spMkLst>
            <pc:docMk/>
            <pc:sldMk cId="13570881" sldId="33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2:56.818" v="79" actId="14100"/>
          <ac:spMkLst>
            <pc:docMk/>
            <pc:sldMk cId="13570881" sldId="331"/>
            <ac:spMk id="3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2:59.436" v="80" actId="14100"/>
          <ac:spMkLst>
            <pc:docMk/>
            <pc:sldMk cId="13570881" sldId="331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9D9F0DDE-1527-495E-80AB-B0EFE40A77CC}" dt="2024-04-24T05:30:26.126" v="184" actId="47"/>
        <pc:sldMkLst>
          <pc:docMk/>
          <pc:sldMk cId="13570881" sldId="332"/>
        </pc:sldMkLst>
        <pc:spChg chg="mod">
          <ac:chgData name="Quakers Hill Parish" userId="654315b0-35d7-4124-99ab-33b305b33ffd" providerId="ADAL" clId="{9D9F0DDE-1527-495E-80AB-B0EFE40A77CC}" dt="2024-01-11T03:03:04.582" v="81" actId="14100"/>
          <ac:spMkLst>
            <pc:docMk/>
            <pc:sldMk cId="13570881" sldId="33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3:07.354" v="82" actId="14100"/>
          <ac:spMkLst>
            <pc:docMk/>
            <pc:sldMk cId="13570881" sldId="332"/>
            <ac:spMk id="3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3:10.627" v="83" actId="14100"/>
          <ac:spMkLst>
            <pc:docMk/>
            <pc:sldMk cId="13570881" sldId="332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9D9F0DDE-1527-495E-80AB-B0EFE40A77CC}" dt="2024-04-24T05:30:26.492" v="185" actId="47"/>
        <pc:sldMkLst>
          <pc:docMk/>
          <pc:sldMk cId="13570881" sldId="333"/>
        </pc:sldMkLst>
        <pc:spChg chg="mod">
          <ac:chgData name="Quakers Hill Parish" userId="654315b0-35d7-4124-99ab-33b305b33ffd" providerId="ADAL" clId="{9D9F0DDE-1527-495E-80AB-B0EFE40A77CC}" dt="2024-01-11T03:03:51.123" v="84" actId="14100"/>
          <ac:spMkLst>
            <pc:docMk/>
            <pc:sldMk cId="13570881" sldId="33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3:54.332" v="85" actId="14100"/>
          <ac:spMkLst>
            <pc:docMk/>
            <pc:sldMk cId="13570881" sldId="33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3:57.235" v="86" actId="14100"/>
          <ac:spMkLst>
            <pc:docMk/>
            <pc:sldMk cId="13570881" sldId="333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9D9F0DDE-1527-495E-80AB-B0EFE40A77CC}" dt="2024-04-24T05:30:27.388" v="186" actId="47"/>
        <pc:sldMkLst>
          <pc:docMk/>
          <pc:sldMk cId="13570881" sldId="334"/>
        </pc:sldMkLst>
        <pc:spChg chg="mod">
          <ac:chgData name="Quakers Hill Parish" userId="654315b0-35d7-4124-99ab-33b305b33ffd" providerId="ADAL" clId="{9D9F0DDE-1527-495E-80AB-B0EFE40A77CC}" dt="2024-01-11T03:04:03.460" v="87" actId="14100"/>
          <ac:spMkLst>
            <pc:docMk/>
            <pc:sldMk cId="13570881" sldId="33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4:06.269" v="88" actId="14100"/>
          <ac:spMkLst>
            <pc:docMk/>
            <pc:sldMk cId="13570881" sldId="334"/>
            <ac:spMk id="3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4:08.901" v="89" actId="14100"/>
          <ac:spMkLst>
            <pc:docMk/>
            <pc:sldMk cId="13570881" sldId="334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9D9F0DDE-1527-495E-80AB-B0EFE40A77CC}" dt="2024-04-24T05:30:44.716" v="187" actId="47"/>
        <pc:sldMkLst>
          <pc:docMk/>
          <pc:sldMk cId="13570881" sldId="335"/>
        </pc:sldMkLst>
        <pc:spChg chg="mod">
          <ac:chgData name="Quakers Hill Parish" userId="654315b0-35d7-4124-99ab-33b305b33ffd" providerId="ADAL" clId="{9D9F0DDE-1527-495E-80AB-B0EFE40A77CC}" dt="2024-01-11T03:04:32.591" v="91" actId="14100"/>
          <ac:spMkLst>
            <pc:docMk/>
            <pc:sldMk cId="13570881" sldId="335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4:35.151" v="92" actId="14100"/>
          <ac:spMkLst>
            <pc:docMk/>
            <pc:sldMk cId="13570881" sldId="335"/>
            <ac:spMk id="3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4:40.448" v="94" actId="14100"/>
          <ac:spMkLst>
            <pc:docMk/>
            <pc:sldMk cId="13570881" sldId="335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9D9F0DDE-1527-495E-80AB-B0EFE40A77CC}" dt="2024-04-24T05:30:44.961" v="188" actId="47"/>
        <pc:sldMkLst>
          <pc:docMk/>
          <pc:sldMk cId="13570881" sldId="336"/>
        </pc:sldMkLst>
        <pc:spChg chg="mod">
          <ac:chgData name="Quakers Hill Parish" userId="654315b0-35d7-4124-99ab-33b305b33ffd" providerId="ADAL" clId="{9D9F0DDE-1527-495E-80AB-B0EFE40A77CC}" dt="2024-01-11T03:04:48.638" v="95" actId="14100"/>
          <ac:spMkLst>
            <pc:docMk/>
            <pc:sldMk cId="13570881" sldId="336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4:52.981" v="96" actId="14100"/>
          <ac:spMkLst>
            <pc:docMk/>
            <pc:sldMk cId="13570881" sldId="336"/>
            <ac:spMk id="3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4:57.358" v="97" actId="14100"/>
          <ac:spMkLst>
            <pc:docMk/>
            <pc:sldMk cId="13570881" sldId="336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9D9F0DDE-1527-495E-80AB-B0EFE40A77CC}" dt="2024-04-24T05:30:45.211" v="189" actId="47"/>
        <pc:sldMkLst>
          <pc:docMk/>
          <pc:sldMk cId="13570881" sldId="337"/>
        </pc:sldMkLst>
        <pc:spChg chg="mod">
          <ac:chgData name="Quakers Hill Parish" userId="654315b0-35d7-4124-99ab-33b305b33ffd" providerId="ADAL" clId="{9D9F0DDE-1527-495E-80AB-B0EFE40A77CC}" dt="2024-01-11T03:05:05.871" v="98" actId="14100"/>
          <ac:spMkLst>
            <pc:docMk/>
            <pc:sldMk cId="13570881" sldId="33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5:08.932" v="100" actId="14100"/>
          <ac:spMkLst>
            <pc:docMk/>
            <pc:sldMk cId="13570881" sldId="337"/>
            <ac:spMk id="3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5:12.960" v="101" actId="14100"/>
          <ac:spMkLst>
            <pc:docMk/>
            <pc:sldMk cId="13570881" sldId="337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9D9F0DDE-1527-495E-80AB-B0EFE40A77CC}" dt="2024-04-24T05:30:45.787" v="190" actId="47"/>
        <pc:sldMkLst>
          <pc:docMk/>
          <pc:sldMk cId="13570881" sldId="338"/>
        </pc:sldMkLst>
        <pc:spChg chg="mod">
          <ac:chgData name="Quakers Hill Parish" userId="654315b0-35d7-4124-99ab-33b305b33ffd" providerId="ADAL" clId="{9D9F0DDE-1527-495E-80AB-B0EFE40A77CC}" dt="2024-01-11T03:05:30.763" v="102" actId="14100"/>
          <ac:spMkLst>
            <pc:docMk/>
            <pc:sldMk cId="13570881" sldId="33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5:33.764" v="103" actId="14100"/>
          <ac:spMkLst>
            <pc:docMk/>
            <pc:sldMk cId="13570881" sldId="338"/>
            <ac:spMk id="3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5:37.455" v="104" actId="14100"/>
          <ac:spMkLst>
            <pc:docMk/>
            <pc:sldMk cId="13570881" sldId="338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9D9F0DDE-1527-495E-80AB-B0EFE40A77CC}" dt="2024-04-24T05:31:14.783" v="192" actId="47"/>
        <pc:sldMkLst>
          <pc:docMk/>
          <pc:sldMk cId="13570881" sldId="339"/>
        </pc:sldMkLst>
        <pc:spChg chg="mod">
          <ac:chgData name="Quakers Hill Parish" userId="654315b0-35d7-4124-99ab-33b305b33ffd" providerId="ADAL" clId="{9D9F0DDE-1527-495E-80AB-B0EFE40A77CC}" dt="2024-01-11T03:06:00.536" v="106" actId="14100"/>
          <ac:spMkLst>
            <pc:docMk/>
            <pc:sldMk cId="13570881" sldId="33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6:03.598" v="107" actId="14100"/>
          <ac:spMkLst>
            <pc:docMk/>
            <pc:sldMk cId="13570881" sldId="339"/>
            <ac:spMk id="3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6:06.787" v="108" actId="14100"/>
          <ac:spMkLst>
            <pc:docMk/>
            <pc:sldMk cId="13570881" sldId="339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9D9F0DDE-1527-495E-80AB-B0EFE40A77CC}" dt="2024-04-24T05:31:15.081" v="193" actId="47"/>
        <pc:sldMkLst>
          <pc:docMk/>
          <pc:sldMk cId="13570881" sldId="340"/>
        </pc:sldMkLst>
        <pc:spChg chg="mod">
          <ac:chgData name="Quakers Hill Parish" userId="654315b0-35d7-4124-99ab-33b305b33ffd" providerId="ADAL" clId="{9D9F0DDE-1527-495E-80AB-B0EFE40A77CC}" dt="2024-01-11T03:06:12.717" v="109" actId="14100"/>
          <ac:spMkLst>
            <pc:docMk/>
            <pc:sldMk cId="13570881" sldId="340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6:15.911" v="110" actId="14100"/>
          <ac:spMkLst>
            <pc:docMk/>
            <pc:sldMk cId="13570881" sldId="340"/>
            <ac:spMk id="3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6:19.453" v="111" actId="14100"/>
          <ac:spMkLst>
            <pc:docMk/>
            <pc:sldMk cId="13570881" sldId="340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9D9F0DDE-1527-495E-80AB-B0EFE40A77CC}" dt="2024-04-24T05:31:15.349" v="194" actId="47"/>
        <pc:sldMkLst>
          <pc:docMk/>
          <pc:sldMk cId="13570881" sldId="341"/>
        </pc:sldMkLst>
        <pc:spChg chg="mod">
          <ac:chgData name="Quakers Hill Parish" userId="654315b0-35d7-4124-99ab-33b305b33ffd" providerId="ADAL" clId="{9D9F0DDE-1527-495E-80AB-B0EFE40A77CC}" dt="2024-01-11T03:06:26.760" v="112" actId="14100"/>
          <ac:spMkLst>
            <pc:docMk/>
            <pc:sldMk cId="13570881" sldId="34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6:30.145" v="113" actId="14100"/>
          <ac:spMkLst>
            <pc:docMk/>
            <pc:sldMk cId="13570881" sldId="341"/>
            <ac:spMk id="3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6:33.592" v="114" actId="14100"/>
          <ac:spMkLst>
            <pc:docMk/>
            <pc:sldMk cId="13570881" sldId="341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9D9F0DDE-1527-495E-80AB-B0EFE40A77CC}" dt="2024-04-24T05:31:15.679" v="195" actId="47"/>
        <pc:sldMkLst>
          <pc:docMk/>
          <pc:sldMk cId="13570881" sldId="342"/>
        </pc:sldMkLst>
        <pc:spChg chg="mod">
          <ac:chgData name="Quakers Hill Parish" userId="654315b0-35d7-4124-99ab-33b305b33ffd" providerId="ADAL" clId="{9D9F0DDE-1527-495E-80AB-B0EFE40A77CC}" dt="2024-01-11T03:06:39.246" v="115" actId="14100"/>
          <ac:spMkLst>
            <pc:docMk/>
            <pc:sldMk cId="13570881" sldId="34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6:42.372" v="116" actId="14100"/>
          <ac:spMkLst>
            <pc:docMk/>
            <pc:sldMk cId="13570881" sldId="342"/>
            <ac:spMk id="3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1-11T03:06:45.772" v="117" actId="14100"/>
          <ac:spMkLst>
            <pc:docMk/>
            <pc:sldMk cId="13570881" sldId="342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9D9F0DDE-1527-495E-80AB-B0EFE40A77CC}" dt="2024-04-24T05:25:04.488" v="163" actId="47"/>
        <pc:sldMkLst>
          <pc:docMk/>
          <pc:sldMk cId="3250683437" sldId="343"/>
        </pc:sldMkLst>
        <pc:spChg chg="mod">
          <ac:chgData name="Quakers Hill Parish" userId="654315b0-35d7-4124-99ab-33b305b33ffd" providerId="ADAL" clId="{9D9F0DDE-1527-495E-80AB-B0EFE40A77CC}" dt="2024-01-11T03:00:10.375" v="56" actId="14100"/>
          <ac:spMkLst>
            <pc:docMk/>
            <pc:sldMk cId="3250683437" sldId="343"/>
            <ac:spMk id="3" creationId="{00000000-0000-0000-0000-000000000000}"/>
          </ac:spMkLst>
        </pc:spChg>
      </pc:sldChg>
      <pc:sldChg chg="del">
        <pc:chgData name="Quakers Hill Parish" userId="654315b0-35d7-4124-99ab-33b305b33ffd" providerId="ADAL" clId="{9D9F0DDE-1527-495E-80AB-B0EFE40A77CC}" dt="2024-04-24T05:25:05.117" v="164" actId="47"/>
        <pc:sldMkLst>
          <pc:docMk/>
          <pc:sldMk cId="1491646223" sldId="344"/>
        </pc:sldMkLst>
      </pc:sldChg>
      <pc:sldChg chg="del">
        <pc:chgData name="Quakers Hill Parish" userId="654315b0-35d7-4124-99ab-33b305b33ffd" providerId="ADAL" clId="{9D9F0DDE-1527-495E-80AB-B0EFE40A77CC}" dt="2024-01-11T02:58:51.395" v="52" actId="47"/>
        <pc:sldMkLst>
          <pc:docMk/>
          <pc:sldMk cId="3380096070" sldId="349"/>
        </pc:sldMkLst>
      </pc:sldChg>
      <pc:sldChg chg="del">
        <pc:chgData name="Quakers Hill Parish" userId="654315b0-35d7-4124-99ab-33b305b33ffd" providerId="ADAL" clId="{9D9F0DDE-1527-495E-80AB-B0EFE40A77CC}" dt="2024-01-11T03:00:22.818" v="57" actId="47"/>
        <pc:sldMkLst>
          <pc:docMk/>
          <pc:sldMk cId="3380096070" sldId="351"/>
        </pc:sldMkLst>
      </pc:sldChg>
      <pc:sldChg chg="del">
        <pc:chgData name="Quakers Hill Parish" userId="654315b0-35d7-4124-99ab-33b305b33ffd" providerId="ADAL" clId="{9D9F0DDE-1527-495E-80AB-B0EFE40A77CC}" dt="2024-01-11T03:02:39.649" v="75" actId="47"/>
        <pc:sldMkLst>
          <pc:docMk/>
          <pc:sldMk cId="3380096070" sldId="357"/>
        </pc:sldMkLst>
      </pc:sldChg>
      <pc:sldChg chg="del">
        <pc:chgData name="Quakers Hill Parish" userId="654315b0-35d7-4124-99ab-33b305b33ffd" providerId="ADAL" clId="{9D9F0DDE-1527-495E-80AB-B0EFE40A77CC}" dt="2024-01-11T03:05:44.835" v="105" actId="47"/>
        <pc:sldMkLst>
          <pc:docMk/>
          <pc:sldMk cId="3380096070" sldId="358"/>
        </pc:sldMkLst>
      </pc:sldChg>
      <pc:sldChg chg="modSp mod setBg">
        <pc:chgData name="Quakers Hill Parish" userId="654315b0-35d7-4124-99ab-33b305b33ffd" providerId="ADAL" clId="{9D9F0DDE-1527-495E-80AB-B0EFE40A77CC}" dt="2024-04-24T05:31:32.911" v="198"/>
        <pc:sldMkLst>
          <pc:docMk/>
          <pc:sldMk cId="1343608941" sldId="359"/>
        </pc:sldMkLst>
        <pc:spChg chg="mod">
          <ac:chgData name="Quakers Hill Parish" userId="654315b0-35d7-4124-99ab-33b305b33ffd" providerId="ADAL" clId="{9D9F0DDE-1527-495E-80AB-B0EFE40A77CC}" dt="2024-04-24T05:31:27.110" v="196" actId="207"/>
          <ac:spMkLst>
            <pc:docMk/>
            <pc:sldMk cId="1343608941" sldId="35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9D9F0DDE-1527-495E-80AB-B0EFE40A77CC}" dt="2024-04-24T05:31:29.684" v="197" actId="207"/>
          <ac:spMkLst>
            <pc:docMk/>
            <pc:sldMk cId="1343608941" sldId="359"/>
            <ac:spMk id="4" creationId="{00000000-0000-0000-0000-000000000000}"/>
          </ac:spMkLst>
        </pc:spChg>
      </pc:sldChg>
      <pc:sldChg chg="del">
        <pc:chgData name="Quakers Hill Parish" userId="654315b0-35d7-4124-99ab-33b305b33ffd" providerId="ADAL" clId="{9D9F0DDE-1527-495E-80AB-B0EFE40A77CC}" dt="2024-04-24T05:10:52.836" v="137" actId="47"/>
        <pc:sldMkLst>
          <pc:docMk/>
          <pc:sldMk cId="1444755556" sldId="360"/>
        </pc:sldMkLst>
      </pc:sldChg>
      <pc:sldChg chg="del">
        <pc:chgData name="Quakers Hill Parish" userId="654315b0-35d7-4124-99ab-33b305b33ffd" providerId="ADAL" clId="{9D9F0DDE-1527-495E-80AB-B0EFE40A77CC}" dt="2024-01-11T03:00:33.485" v="58" actId="47"/>
        <pc:sldMkLst>
          <pc:docMk/>
          <pc:sldMk cId="1640781263" sldId="361"/>
        </pc:sldMkLst>
      </pc:sldChg>
      <pc:sldChg chg="delSp del mod">
        <pc:chgData name="Quakers Hill Parish" userId="654315b0-35d7-4124-99ab-33b305b33ffd" providerId="ADAL" clId="{9D9F0DDE-1527-495E-80AB-B0EFE40A77CC}" dt="2024-04-24T05:29:03.482" v="179" actId="47"/>
        <pc:sldMkLst>
          <pc:docMk/>
          <pc:sldMk cId="3124147478" sldId="363"/>
        </pc:sldMkLst>
        <pc:picChg chg="del">
          <ac:chgData name="Quakers Hill Parish" userId="654315b0-35d7-4124-99ab-33b305b33ffd" providerId="ADAL" clId="{9D9F0DDE-1527-495E-80AB-B0EFE40A77CC}" dt="2024-01-11T03:02:20.569" v="73" actId="478"/>
          <ac:picMkLst>
            <pc:docMk/>
            <pc:sldMk cId="3124147478" sldId="363"/>
            <ac:picMk id="2" creationId="{00000000-0000-0000-0000-000000000000}"/>
          </ac:picMkLst>
        </pc:picChg>
      </pc:sldChg>
      <pc:sldChg chg="del">
        <pc:chgData name="Quakers Hill Parish" userId="654315b0-35d7-4124-99ab-33b305b33ffd" providerId="ADAL" clId="{9D9F0DDE-1527-495E-80AB-B0EFE40A77CC}" dt="2024-01-11T03:04:22.992" v="90" actId="47"/>
        <pc:sldMkLst>
          <pc:docMk/>
          <pc:sldMk cId="229625001" sldId="365"/>
        </pc:sldMkLst>
      </pc:sldChg>
      <pc:sldChg chg="del">
        <pc:chgData name="Quakers Hill Parish" userId="654315b0-35d7-4124-99ab-33b305b33ffd" providerId="ADAL" clId="{9D9F0DDE-1527-495E-80AB-B0EFE40A77CC}" dt="2024-01-11T02:59:39.116" v="54" actId="47"/>
        <pc:sldMkLst>
          <pc:docMk/>
          <pc:sldMk cId="2279404459" sldId="366"/>
        </pc:sldMkLst>
      </pc:sldChg>
      <pc:sldChg chg="del">
        <pc:chgData name="Quakers Hill Parish" userId="654315b0-35d7-4124-99ab-33b305b33ffd" providerId="ADAL" clId="{9D9F0DDE-1527-495E-80AB-B0EFE40A77CC}" dt="2024-01-11T03:01:33.958" v="71" actId="47"/>
        <pc:sldMkLst>
          <pc:docMk/>
          <pc:sldMk cId="3178272409" sldId="367"/>
        </pc:sldMkLst>
      </pc:sldChg>
      <pc:sldChg chg="del">
        <pc:chgData name="Quakers Hill Parish" userId="654315b0-35d7-4124-99ab-33b305b33ffd" providerId="ADAL" clId="{9D9F0DDE-1527-495E-80AB-B0EFE40A77CC}" dt="2024-01-11T03:02:24.220" v="74" actId="47"/>
        <pc:sldMkLst>
          <pc:docMk/>
          <pc:sldMk cId="4196584697" sldId="368"/>
        </pc:sldMkLst>
      </pc:sldChg>
      <pc:sldChg chg="del">
        <pc:chgData name="Quakers Hill Parish" userId="654315b0-35d7-4124-99ab-33b305b33ffd" providerId="ADAL" clId="{9D9F0DDE-1527-495E-80AB-B0EFE40A77CC}" dt="2024-01-11T03:02:46.142" v="77" actId="47"/>
        <pc:sldMkLst>
          <pc:docMk/>
          <pc:sldMk cId="2673857775" sldId="369"/>
        </pc:sldMkLst>
      </pc:sldChg>
      <pc:sldChg chg="del">
        <pc:chgData name="Quakers Hill Parish" userId="654315b0-35d7-4124-99ab-33b305b33ffd" providerId="ADAL" clId="{9D9F0DDE-1527-495E-80AB-B0EFE40A77CC}" dt="2024-01-11T03:02:44.861" v="76" actId="47"/>
        <pc:sldMkLst>
          <pc:docMk/>
          <pc:sldMk cId="1242595121" sldId="370"/>
        </pc:sldMkLst>
      </pc:sldChg>
      <pc:sldChg chg="del">
        <pc:chgData name="Quakers Hill Parish" userId="654315b0-35d7-4124-99ab-33b305b33ffd" providerId="ADAL" clId="{9D9F0DDE-1527-495E-80AB-B0EFE40A77CC}" dt="2024-04-24T05:12:01.847" v="141" actId="47"/>
        <pc:sldMkLst>
          <pc:docMk/>
          <pc:sldMk cId="1152059099" sldId="379"/>
        </pc:sldMkLst>
      </pc:sldChg>
      <pc:sldChg chg="modSp mod">
        <pc:chgData name="Quakers Hill Parish" userId="654315b0-35d7-4124-99ab-33b305b33ffd" providerId="ADAL" clId="{9D9F0DDE-1527-495E-80AB-B0EFE40A77CC}" dt="2024-04-24T05:26:07.064" v="165" actId="14100"/>
        <pc:sldMkLst>
          <pc:docMk/>
          <pc:sldMk cId="2602312857" sldId="738"/>
        </pc:sldMkLst>
        <pc:spChg chg="mod">
          <ac:chgData name="Quakers Hill Parish" userId="654315b0-35d7-4124-99ab-33b305b33ffd" providerId="ADAL" clId="{9D9F0DDE-1527-495E-80AB-B0EFE40A77CC}" dt="2024-04-24T05:26:07.064" v="165" actId="14100"/>
          <ac:spMkLst>
            <pc:docMk/>
            <pc:sldMk cId="2602312857" sldId="738"/>
            <ac:spMk id="3" creationId="{39F0BD24-1115-66AC-2E64-EDD61989FBF3}"/>
          </ac:spMkLst>
        </pc:spChg>
      </pc:sldChg>
      <pc:sldMasterChg chg="delSldLayout">
        <pc:chgData name="Quakers Hill Parish" userId="654315b0-35d7-4124-99ab-33b305b33ffd" providerId="ADAL" clId="{9D9F0DDE-1527-495E-80AB-B0EFE40A77CC}" dt="2024-01-11T03:04:22.992" v="90" actId="47"/>
        <pc:sldMasterMkLst>
          <pc:docMk/>
          <pc:sldMasterMk cId="1772046370" sldId="2147483648"/>
        </pc:sldMasterMkLst>
        <pc:sldLayoutChg chg="del">
          <pc:chgData name="Quakers Hill Parish" userId="654315b0-35d7-4124-99ab-33b305b33ffd" providerId="ADAL" clId="{9D9F0DDE-1527-495E-80AB-B0EFE40A77CC}" dt="2024-01-11T03:04:22.992" v="90" actId="47"/>
          <pc:sldLayoutMkLst>
            <pc:docMk/>
            <pc:sldMasterMk cId="1772046370" sldId="2147483648"/>
            <pc:sldLayoutMk cId="2278751655" sldId="2147483690"/>
          </pc:sldLayoutMkLst>
        </pc:sldLayoutChg>
      </pc:sldMasterChg>
      <pc:sldMasterChg chg="del delSldLayout">
        <pc:chgData name="Quakers Hill Parish" userId="654315b0-35d7-4124-99ab-33b305b33ffd" providerId="ADAL" clId="{9D9F0DDE-1527-495E-80AB-B0EFE40A77CC}" dt="2024-01-11T03:00:33.485" v="58" actId="47"/>
        <pc:sldMasterMkLst>
          <pc:docMk/>
          <pc:sldMasterMk cId="3794109077" sldId="2147483675"/>
        </pc:sldMasterMkLst>
        <pc:sldLayoutChg chg="del">
          <pc:chgData name="Quakers Hill Parish" userId="654315b0-35d7-4124-99ab-33b305b33ffd" providerId="ADAL" clId="{9D9F0DDE-1527-495E-80AB-B0EFE40A77CC}" dt="2024-01-11T03:00:33.485" v="58" actId="47"/>
          <pc:sldLayoutMkLst>
            <pc:docMk/>
            <pc:sldMasterMk cId="3794109077" sldId="2147483675"/>
            <pc:sldLayoutMk cId="2422265876" sldId="2147483676"/>
          </pc:sldLayoutMkLst>
        </pc:sldLayoutChg>
        <pc:sldLayoutChg chg="del">
          <pc:chgData name="Quakers Hill Parish" userId="654315b0-35d7-4124-99ab-33b305b33ffd" providerId="ADAL" clId="{9D9F0DDE-1527-495E-80AB-B0EFE40A77CC}" dt="2024-01-11T03:00:33.485" v="58" actId="47"/>
          <pc:sldLayoutMkLst>
            <pc:docMk/>
            <pc:sldMasterMk cId="3794109077" sldId="2147483675"/>
            <pc:sldLayoutMk cId="2828821937" sldId="2147483677"/>
          </pc:sldLayoutMkLst>
        </pc:sldLayoutChg>
        <pc:sldLayoutChg chg="del">
          <pc:chgData name="Quakers Hill Parish" userId="654315b0-35d7-4124-99ab-33b305b33ffd" providerId="ADAL" clId="{9D9F0DDE-1527-495E-80AB-B0EFE40A77CC}" dt="2024-01-11T03:00:33.485" v="58" actId="47"/>
          <pc:sldLayoutMkLst>
            <pc:docMk/>
            <pc:sldMasterMk cId="3794109077" sldId="2147483675"/>
            <pc:sldLayoutMk cId="544216297" sldId="2147483678"/>
          </pc:sldLayoutMkLst>
        </pc:sldLayoutChg>
        <pc:sldLayoutChg chg="del">
          <pc:chgData name="Quakers Hill Parish" userId="654315b0-35d7-4124-99ab-33b305b33ffd" providerId="ADAL" clId="{9D9F0DDE-1527-495E-80AB-B0EFE40A77CC}" dt="2024-01-11T03:00:33.485" v="58" actId="47"/>
          <pc:sldLayoutMkLst>
            <pc:docMk/>
            <pc:sldMasterMk cId="3794109077" sldId="2147483675"/>
            <pc:sldLayoutMk cId="4056793666" sldId="2147483679"/>
          </pc:sldLayoutMkLst>
        </pc:sldLayoutChg>
        <pc:sldLayoutChg chg="del">
          <pc:chgData name="Quakers Hill Parish" userId="654315b0-35d7-4124-99ab-33b305b33ffd" providerId="ADAL" clId="{9D9F0DDE-1527-495E-80AB-B0EFE40A77CC}" dt="2024-01-11T03:00:33.485" v="58" actId="47"/>
          <pc:sldLayoutMkLst>
            <pc:docMk/>
            <pc:sldMasterMk cId="3794109077" sldId="2147483675"/>
            <pc:sldLayoutMk cId="624807657" sldId="2147483680"/>
          </pc:sldLayoutMkLst>
        </pc:sldLayoutChg>
        <pc:sldLayoutChg chg="del">
          <pc:chgData name="Quakers Hill Parish" userId="654315b0-35d7-4124-99ab-33b305b33ffd" providerId="ADAL" clId="{9D9F0DDE-1527-495E-80AB-B0EFE40A77CC}" dt="2024-01-11T03:00:33.485" v="58" actId="47"/>
          <pc:sldLayoutMkLst>
            <pc:docMk/>
            <pc:sldMasterMk cId="3794109077" sldId="2147483675"/>
            <pc:sldLayoutMk cId="1849217105" sldId="2147483681"/>
          </pc:sldLayoutMkLst>
        </pc:sldLayoutChg>
        <pc:sldLayoutChg chg="del">
          <pc:chgData name="Quakers Hill Parish" userId="654315b0-35d7-4124-99ab-33b305b33ffd" providerId="ADAL" clId="{9D9F0DDE-1527-495E-80AB-B0EFE40A77CC}" dt="2024-01-11T03:00:33.485" v="58" actId="47"/>
          <pc:sldLayoutMkLst>
            <pc:docMk/>
            <pc:sldMasterMk cId="3794109077" sldId="2147483675"/>
            <pc:sldLayoutMk cId="3122503458" sldId="2147483682"/>
          </pc:sldLayoutMkLst>
        </pc:sldLayoutChg>
        <pc:sldLayoutChg chg="del">
          <pc:chgData name="Quakers Hill Parish" userId="654315b0-35d7-4124-99ab-33b305b33ffd" providerId="ADAL" clId="{9D9F0DDE-1527-495E-80AB-B0EFE40A77CC}" dt="2024-01-11T03:00:33.485" v="58" actId="47"/>
          <pc:sldLayoutMkLst>
            <pc:docMk/>
            <pc:sldMasterMk cId="3794109077" sldId="2147483675"/>
            <pc:sldLayoutMk cId="4001996529" sldId="2147483683"/>
          </pc:sldLayoutMkLst>
        </pc:sldLayoutChg>
        <pc:sldLayoutChg chg="del">
          <pc:chgData name="Quakers Hill Parish" userId="654315b0-35d7-4124-99ab-33b305b33ffd" providerId="ADAL" clId="{9D9F0DDE-1527-495E-80AB-B0EFE40A77CC}" dt="2024-01-11T03:00:33.485" v="58" actId="47"/>
          <pc:sldLayoutMkLst>
            <pc:docMk/>
            <pc:sldMasterMk cId="3794109077" sldId="2147483675"/>
            <pc:sldLayoutMk cId="3729470144" sldId="2147483684"/>
          </pc:sldLayoutMkLst>
        </pc:sldLayoutChg>
        <pc:sldLayoutChg chg="del">
          <pc:chgData name="Quakers Hill Parish" userId="654315b0-35d7-4124-99ab-33b305b33ffd" providerId="ADAL" clId="{9D9F0DDE-1527-495E-80AB-B0EFE40A77CC}" dt="2024-01-11T03:00:33.485" v="58" actId="47"/>
          <pc:sldLayoutMkLst>
            <pc:docMk/>
            <pc:sldMasterMk cId="3794109077" sldId="2147483675"/>
            <pc:sldLayoutMk cId="4150053765" sldId="2147483685"/>
          </pc:sldLayoutMkLst>
        </pc:sldLayoutChg>
        <pc:sldLayoutChg chg="del">
          <pc:chgData name="Quakers Hill Parish" userId="654315b0-35d7-4124-99ab-33b305b33ffd" providerId="ADAL" clId="{9D9F0DDE-1527-495E-80AB-B0EFE40A77CC}" dt="2024-01-11T03:00:33.485" v="58" actId="47"/>
          <pc:sldLayoutMkLst>
            <pc:docMk/>
            <pc:sldMasterMk cId="3794109077" sldId="2147483675"/>
            <pc:sldLayoutMk cId="2155956111" sldId="2147483686"/>
          </pc:sldLayoutMkLst>
        </pc:sldLayoutChg>
        <pc:sldLayoutChg chg="del">
          <pc:chgData name="Quakers Hill Parish" userId="654315b0-35d7-4124-99ab-33b305b33ffd" providerId="ADAL" clId="{9D9F0DDE-1527-495E-80AB-B0EFE40A77CC}" dt="2024-01-11T03:00:33.485" v="58" actId="47"/>
          <pc:sldLayoutMkLst>
            <pc:docMk/>
            <pc:sldMasterMk cId="3794109077" sldId="2147483675"/>
            <pc:sldLayoutMk cId="886113" sldId="2147483687"/>
          </pc:sldLayoutMkLst>
        </pc:sldLayoutChg>
        <pc:sldLayoutChg chg="del">
          <pc:chgData name="Quakers Hill Parish" userId="654315b0-35d7-4124-99ab-33b305b33ffd" providerId="ADAL" clId="{9D9F0DDE-1527-495E-80AB-B0EFE40A77CC}" dt="2024-01-11T03:00:33.485" v="58" actId="47"/>
          <pc:sldLayoutMkLst>
            <pc:docMk/>
            <pc:sldMasterMk cId="3794109077" sldId="2147483675"/>
            <pc:sldLayoutMk cId="1459174782" sldId="2147483688"/>
          </pc:sldLayoutMkLst>
        </pc:sldLayoutChg>
        <pc:sldLayoutChg chg="del">
          <pc:chgData name="Quakers Hill Parish" userId="654315b0-35d7-4124-99ab-33b305b33ffd" providerId="ADAL" clId="{9D9F0DDE-1527-495E-80AB-B0EFE40A77CC}" dt="2024-01-11T03:00:33.485" v="58" actId="47"/>
          <pc:sldLayoutMkLst>
            <pc:docMk/>
            <pc:sldMasterMk cId="3794109077" sldId="2147483675"/>
            <pc:sldLayoutMk cId="1751323630" sldId="214748368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2AD8A-9F52-4D68-B635-7003A52C503D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B630E-1912-4BFB-A70F-D786C43D81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083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B630E-1912-4BFB-A70F-D786C43D81F2}" type="slidenum">
              <a:rPr lang="en-AU" smtClean="0"/>
              <a:t>73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69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1" y="0"/>
            <a:ext cx="2520001" cy="6858000"/>
            <a:chOff x="-1" y="0"/>
            <a:chExt cx="2520001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-1" y="0"/>
              <a:ext cx="2520001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31" name="Picture 7" descr="G:\Year B - Mark\src_data\highres\OTime 12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4" t="21308" r="4870" b="17239"/>
            <a:stretch/>
          </p:blipFill>
          <p:spPr bwMode="auto">
            <a:xfrm rot="5400000">
              <a:off x="-1326913" y="2169000"/>
              <a:ext cx="5173825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96282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435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25094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77782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93002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5/2/2024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3042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893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5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433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934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76952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8928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7967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08744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81165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71503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3827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33110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65122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2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95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29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031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5296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22446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68200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41742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0234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91802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86610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46637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8490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94188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94293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439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352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317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00662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764891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94999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4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17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30" name="Picture 6" descr="http://liturgyhelp.com.au/resource_file/graphics/banner_art/jc_N20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://liturgyhelp.com.au/resource_file/graphics/banner_art/jc_N20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900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://liturgyhelp.com.au/resource_file/graphics/banner_art/jc_N20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3800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669755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65963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7185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53032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81388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545987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306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7492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19437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37654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590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7" name="Picture 6" descr="http://liturgyhelp.com.au/resource_file/graphics/banner_art/jc_N20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://liturgyhelp.com.au/resource_file/graphics/banner_art/jc_N20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900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://liturgyhelp.com.au/resource_file/graphics/banner_art/jc_N20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3800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347434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08546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40745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172348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412384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69002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5438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039206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2148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1" name="Picture 6" descr="http://liturgyhelp.com.au/resource_file/graphics/banner_art/jc_N20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iturgyhelp.com.au/resource_file/graphics/banner_art/jc_N20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900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://liturgyhelp.com.au/resource_file/graphics/banner_art/jc_N20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3800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5405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2041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2224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927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" y="0"/>
            <a:ext cx="2520001" cy="6858000"/>
            <a:chOff x="-1" y="0"/>
            <a:chExt cx="2520001" cy="685800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-1" y="0"/>
              <a:ext cx="2520001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Picture 7" descr="G:\Year B - Mark\src_data\highres\OTime 12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4" t="21308" r="4870" b="17239"/>
            <a:stretch/>
          </p:blipFill>
          <p:spPr bwMode="auto">
            <a:xfrm rot="5400000">
              <a:off x="-1326913" y="2169000"/>
              <a:ext cx="5173825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5640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8010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0073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0338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754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8571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467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7476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1759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161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1" y="0"/>
            <a:ext cx="2520001" cy="6858000"/>
            <a:chOff x="-1" y="0"/>
            <a:chExt cx="2520001" cy="6858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-1" y="0"/>
              <a:ext cx="2520001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6" name="Picture 7" descr="G:\Year B - Mark\src_data\highres\OTime 12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4" t="21308" r="4870" b="17239"/>
            <a:stretch/>
          </p:blipFill>
          <p:spPr bwMode="auto">
            <a:xfrm rot="5400000">
              <a:off x="-1326913" y="2169000"/>
              <a:ext cx="5173825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4945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1826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3176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2112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763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5273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9391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8909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7920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98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5/2/2024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370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5704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83862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255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54716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49897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0213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0767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69025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124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7998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844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92990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23492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07815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9974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54793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92947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93345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720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1370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95219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75177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9760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57730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6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62930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349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28444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30019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180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34061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66203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78069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71196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59645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30167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83757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51758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41749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81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8120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0887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31769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3947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77388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4465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20040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1933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47063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155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3563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99439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13027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800" y="6381330"/>
            <a:ext cx="6192813" cy="404665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aseline="0">
                <a:solidFill>
                  <a:srgbClr val="006600"/>
                </a:solidFill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32584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97781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55426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06484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02170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6260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236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44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218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79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118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369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164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740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99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068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88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6304" y="328588"/>
            <a:ext cx="61926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cap="all" dirty="0">
                <a:solidFill>
                  <a:schemeClr val="bg1"/>
                </a:solidFill>
                <a:latin typeface="Calibri" pitchFamily="34" charset="0"/>
              </a:rPr>
              <a:t>Twenty-first Sunday in ordinary time</a:t>
            </a:r>
          </a:p>
          <a:p>
            <a:pPr algn="ctr"/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Sunday 25</a:t>
            </a:r>
            <a:r>
              <a:rPr lang="en-AU" sz="4400" baseline="30000" dirty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August, 2024</a:t>
            </a:r>
          </a:p>
          <a:p>
            <a:pPr algn="ctr"/>
            <a:r>
              <a:rPr lang="en-AU" sz="4400" b="1" dirty="0">
                <a:solidFill>
                  <a:srgbClr val="FF0000"/>
                </a:solidFill>
                <a:latin typeface="Calibri" pitchFamily="34" charset="0"/>
              </a:rPr>
              <a:t>Social Justice Sunday </a:t>
            </a:r>
            <a:endParaRPr lang="en-US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4296" y="3605536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>
                <a:solidFill>
                  <a:schemeClr val="bg1"/>
                </a:solidFill>
              </a:rPr>
              <a:t>Mary Immaculate Parish 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Quakers Hill-Schofields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We welcome our parishioners and visitors to our Parish today.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B2CF16-C1D2-7320-880B-2A8535EA5A63}"/>
              </a:ext>
            </a:extLst>
          </p:cNvPr>
          <p:cNvSpPr txBox="1"/>
          <p:nvPr/>
        </p:nvSpPr>
        <p:spPr>
          <a:xfrm>
            <a:off x="107504" y="116632"/>
            <a:ext cx="892899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most grievous fault;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therefore I ask blessed </a:t>
            </a:r>
            <a:b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Mary ever-Virgin,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 the Angels and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pray for me to the Lord our God.</a:t>
            </a:r>
            <a:endParaRPr kumimoji="0" lang="en-AU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2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794802"/>
            <a:ext cx="813690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almighty God have mercy on us,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forgive us our sins,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bring us to everlasting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503D8-69C4-4741-AD4B-E76D33C143F9}"/>
              </a:ext>
            </a:extLst>
          </p:cNvPr>
          <p:cNvSpPr txBox="1"/>
          <p:nvPr/>
        </p:nvSpPr>
        <p:spPr>
          <a:xfrm>
            <a:off x="179512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4A09C-17A1-481F-9F37-688141106AEB}"/>
              </a:ext>
            </a:extLst>
          </p:cNvPr>
          <p:cNvSpPr/>
          <p:nvPr/>
        </p:nvSpPr>
        <p:spPr>
          <a:xfrm>
            <a:off x="395536" y="913239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BE6EE-C8FF-419F-952B-9F41CD79D81B}"/>
              </a:ext>
            </a:extLst>
          </p:cNvPr>
          <p:cNvSpPr/>
          <p:nvPr/>
        </p:nvSpPr>
        <p:spPr>
          <a:xfrm>
            <a:off x="431032" y="274772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Christ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CHRIST, HAVE MERCY.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4A5F3-83A7-43B5-8ACC-08E7FADA5683}"/>
              </a:ext>
            </a:extLst>
          </p:cNvPr>
          <p:cNvSpPr/>
          <p:nvPr/>
        </p:nvSpPr>
        <p:spPr>
          <a:xfrm>
            <a:off x="467544" y="472514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166254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816" y="908720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Glory to God in the highest, and on earth peace to people of good will.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praise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bless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adore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glorify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give you thanks for your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glory,</a:t>
            </a:r>
          </a:p>
        </p:txBody>
      </p:sp>
    </p:spTree>
    <p:extLst>
      <p:ext uri="{BB962C8B-B14F-4D97-AF65-F5344CB8AC3E}">
        <p14:creationId xmlns:p14="http://schemas.microsoft.com/office/powerpoint/2010/main" val="50075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AE15C-0219-6A0E-B865-F6C12B59087A}"/>
              </a:ext>
            </a:extLst>
          </p:cNvPr>
          <p:cNvSpPr txBox="1"/>
          <p:nvPr/>
        </p:nvSpPr>
        <p:spPr>
          <a:xfrm>
            <a:off x="251520" y="404664"/>
            <a:ext cx="9001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heavenly 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Jesus Christ, Only Begotten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Lamb of God,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of the Father,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 our prayer;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82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65200"/>
            <a:ext cx="88566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seated at the right hand of the Father, have mercy on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you alone are the Holy 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Most High,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328" y="6427113"/>
            <a:ext cx="8856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0254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65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907" y="2267144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FIRST READING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Joshua 24:1-2 15-18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616" y="6848"/>
            <a:ext cx="9036496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Ps 33:2-3</a:t>
            </a:r>
          </a:p>
          <a:p>
            <a:pPr algn="ctr"/>
            <a:endParaRPr lang="en-US" sz="5400" b="1" dirty="0">
              <a:solidFill>
                <a:schemeClr val="bg1"/>
              </a:solidFill>
            </a:endParaRPr>
          </a:p>
          <a:p>
            <a:pPr algn="ctr"/>
            <a:r>
              <a:rPr lang="en-US" sz="6600" b="1" dirty="0">
                <a:solidFill>
                  <a:schemeClr val="bg1"/>
                </a:solidFill>
              </a:rPr>
              <a:t>R- Taste and see the goodness of the Lord.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990145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Ephesians  5:21-32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107504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WEEKENDS MASSES WILL BE OFFERED FOR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2665A-BD36-BC71-D32E-EF8CA21F3303}"/>
              </a:ext>
            </a:extLst>
          </p:cNvPr>
          <p:cNvSpPr txBox="1"/>
          <p:nvPr/>
        </p:nvSpPr>
        <p:spPr>
          <a:xfrm>
            <a:off x="323528" y="444734"/>
            <a:ext cx="8820472" cy="84638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Recent 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Anniversaries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A map of earthquake evacuation&#10;&#10;Description automatically generated with medium confidence">
            <a:extLst>
              <a:ext uri="{FF2B5EF4-FFF2-40B4-BE49-F238E27FC236}">
                <a16:creationId xmlns:a16="http://schemas.microsoft.com/office/drawing/2014/main" id="{F87B36F3-36AE-2A0D-BC9C-CE68C2AA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17723"/>
            <a:ext cx="3953932" cy="27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1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96944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 ACCLAMATION</a:t>
            </a: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Alleluia, alleluia!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Your words, Lord,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are spirit and life,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you have the words of everlasting life.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99392"/>
            <a:ext cx="860444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GOSPEL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reading from the holy Gospel according to John.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Glory to you, O Lord.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990145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Jn 6:60-69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292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13320" y="1052736"/>
            <a:ext cx="8820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God,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Father almighty,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Creator of heaven and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Jesus Christ, his only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Lord, who was conceived by the Holy Spirit,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born of the Virgin Mary,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72008" y="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95536" y="836712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suffered under Pontius Pilate,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crucified, died and was buried;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descended into hell;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third day he rose again from the dead;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395536" y="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46790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172688" y="0"/>
            <a:ext cx="871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72688" y="1012954"/>
            <a:ext cx="8964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ascended into heaven,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is seated at the right hand of God the Father almighty;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there he will come to judge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living and the dead.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holy Catholic Church,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95552" y="1484784"/>
            <a:ext cx="8964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communion of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forgiveness of sins,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resurrection of the body,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998450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F0BD24-1115-66AC-2E64-EDD61989FBF3}"/>
              </a:ext>
            </a:extLst>
          </p:cNvPr>
          <p:cNvSpPr txBox="1"/>
          <p:nvPr/>
        </p:nvSpPr>
        <p:spPr>
          <a:xfrm>
            <a:off x="395536" y="980728"/>
            <a:ext cx="8748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PRAYERS OF THE FAITHFUL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 — Lord, hear our prayer. </a:t>
            </a:r>
          </a:p>
        </p:txBody>
      </p:sp>
    </p:spTree>
    <p:extLst>
      <p:ext uri="{BB962C8B-B14F-4D97-AF65-F5344CB8AC3E}">
        <p14:creationId xmlns:p14="http://schemas.microsoft.com/office/powerpoint/2010/main" val="2602312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226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PARISH COMMUNITY PRAYER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76" y="652733"/>
            <a:ext cx="896448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God, our Father, bless this parish Mary Immaculate so that we may love you more.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Help the parents to be good examples to the children and our youth to grow in love </a:t>
            </a:r>
            <a:r>
              <a:rPr kumimoji="0" lang="en-AU" sz="5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strength as good Christians. </a:t>
            </a:r>
          </a:p>
        </p:txBody>
      </p:sp>
    </p:spTree>
    <p:extLst>
      <p:ext uri="{BB962C8B-B14F-4D97-AF65-F5344CB8AC3E}">
        <p14:creationId xmlns:p14="http://schemas.microsoft.com/office/powerpoint/2010/main" val="361880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9535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8320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Encircle our families with your loving care. To the sick grant health, to the aged bring serenity and to those in sorrow joy.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May we grow stronger in faith and may our love for one another become deeper in our daily living.</a:t>
            </a:r>
          </a:p>
        </p:txBody>
      </p:sp>
    </p:spTree>
    <p:extLst>
      <p:ext uri="{BB962C8B-B14F-4D97-AF65-F5344CB8AC3E}">
        <p14:creationId xmlns:p14="http://schemas.microsoft.com/office/powerpoint/2010/main" val="2639115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950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869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2674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4415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9885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2586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088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Pray, brethren (brothers and sisters) …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May the Lord accept the sacrifice 			at your hands, for the praise and 			glory of his name, for our good 			    and the good of all his holy  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Church.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AND WITH YOUR SPIRIT.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up your hearts.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WE LIFT THEM UP TO THE LORD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give thanks to the Lord our God.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IT IS RIGHT AND JUST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87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1214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331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SANCTUS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12954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 Lord God of hosts.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Heaven and earth are full of your glory.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is he who comes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name of the Lord.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8"/>
            <a:ext cx="9144000" cy="68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558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profess your Resurrection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427113"/>
            <a:ext cx="8676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we eat this Bread 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drink this Cup,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939271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3)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Save us, Saviour of the world,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by your Cross and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have set us free.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2" y="6427113"/>
            <a:ext cx="889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5826383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041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him, and with him,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him,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unity of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glory and honour is yours,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ever and ever.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07504" y="548680"/>
            <a:ext cx="93025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Father, Who art in heaven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Hallowed be Thy Name;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kingdom come,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will be done,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earth as it is in heaven.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us this day our daily bread,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forgive us our trespasses,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79512" y="1700808"/>
            <a:ext cx="93025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we forgive those who trespass against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lead us not into temptation,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392863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79501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BB7A47-678B-48ED-AFE3-8CC8D4A987F2}"/>
              </a:ext>
            </a:extLst>
          </p:cNvPr>
          <p:cNvSpPr/>
          <p:nvPr/>
        </p:nvSpPr>
        <p:spPr>
          <a:xfrm>
            <a:off x="251520" y="548680"/>
            <a:ext cx="9060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 us, Lord, we pray…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271CE-F5FC-496C-BC1B-F3E26BE700DE}"/>
              </a:ext>
            </a:extLst>
          </p:cNvPr>
          <p:cNvSpPr/>
          <p:nvPr/>
        </p:nvSpPr>
        <p:spPr>
          <a:xfrm>
            <a:off x="395536" y="2780928"/>
            <a:ext cx="88996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kingdom, the power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 glory are yours, now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 ever.</a:t>
            </a:r>
          </a:p>
        </p:txBody>
      </p:sp>
    </p:spTree>
    <p:extLst>
      <p:ext uri="{BB962C8B-B14F-4D97-AF65-F5344CB8AC3E}">
        <p14:creationId xmlns:p14="http://schemas.microsoft.com/office/powerpoint/2010/main" val="2715282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6690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 OF PEACE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0550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peace of the Lord be with you always.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offer each other the sign of peace.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646331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427113"/>
            <a:ext cx="8820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256" y="0"/>
            <a:ext cx="891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64" y="6427113"/>
            <a:ext cx="8910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B785E-3FAC-E65A-F0E6-EDBB28ACB7E4}"/>
              </a:ext>
            </a:extLst>
          </p:cNvPr>
          <p:cNvSpPr txBox="1"/>
          <p:nvPr/>
        </p:nvSpPr>
        <p:spPr>
          <a:xfrm>
            <a:off x="341784" y="1340768"/>
            <a:ext cx="89107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Grant us peace.</a:t>
            </a:r>
          </a:p>
        </p:txBody>
      </p:sp>
    </p:spTree>
    <p:extLst>
      <p:ext uri="{BB962C8B-B14F-4D97-AF65-F5344CB8AC3E}">
        <p14:creationId xmlns:p14="http://schemas.microsoft.com/office/powerpoint/2010/main" val="27904445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the Lamb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him who takes away the sins of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are those who are called to the supper of the Lamb.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Lord, I am not worthy that 	you should enter under 	my roof,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but only say the word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and my soul shall be 	healed.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475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4238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92524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403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31515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01715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43646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630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60071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2462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72973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46558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500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CONCLUDING RITE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................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THANKS BE TO GOD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686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INTRODUCTORY RITES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name of the Father,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Son,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Holy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 	AMEN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70277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62784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04553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8656" y="2132856"/>
            <a:ext cx="619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cap="all" dirty="0">
                <a:solidFill>
                  <a:schemeClr val="bg1"/>
                </a:solidFill>
                <a:latin typeface="Calibri" pitchFamily="34" charset="0"/>
              </a:rPr>
              <a:t>Twenty-first Sunday in ordinary time</a:t>
            </a:r>
          </a:p>
          <a:p>
            <a:pPr algn="ctr"/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Sunday 25</a:t>
            </a:r>
            <a:r>
              <a:rPr lang="en-AU" sz="4400" baseline="30000" dirty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 August, 2024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134360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384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90364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 confess to almighty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to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 have greatly sinned,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my thoughts and in my words,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what I have done and what I </a:t>
            </a: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have failed to do,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fault, through my fault,  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2467</Words>
  <Application>Microsoft Office PowerPoint</Application>
  <PresentationFormat>On-screen Show (4:3)</PresentationFormat>
  <Paragraphs>347</Paragraphs>
  <Slides>73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73</vt:i4>
      </vt:variant>
    </vt:vector>
  </HeadingPairs>
  <TitlesOfParts>
    <vt:vector size="89" baseType="lpstr">
      <vt:lpstr>Aptos</vt:lpstr>
      <vt:lpstr>Aptos Display</vt:lpstr>
      <vt:lpstr>Arial</vt:lpstr>
      <vt:lpstr>Calibri</vt:lpstr>
      <vt:lpstr>Office Theme</vt:lpstr>
      <vt:lpstr>1_Office Theme</vt:lpstr>
      <vt:lpstr>3_Office Theme</vt:lpstr>
      <vt:lpstr>5_Office Theme</vt:lpstr>
      <vt:lpstr>6_Office Theme</vt:lpstr>
      <vt:lpstr>9_Office Theme</vt:lpstr>
      <vt:lpstr>7_Office Theme</vt:lpstr>
      <vt:lpstr>8_Office Theme</vt:lpstr>
      <vt:lpstr>10_Office Theme</vt:lpstr>
      <vt:lpstr>2_Office Theme</vt:lpstr>
      <vt:lpstr>4_Office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Quakers Hill Parish</cp:lastModifiedBy>
  <cp:revision>199</cp:revision>
  <dcterms:created xsi:type="dcterms:W3CDTF">2011-11-21T04:52:32Z</dcterms:created>
  <dcterms:modified xsi:type="dcterms:W3CDTF">2024-05-02T02:33:04Z</dcterms:modified>
</cp:coreProperties>
</file>